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22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தரும் பாட மேய்ப்பரும் போற்ற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்குப் பாத்திரர் பிறந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தின் பாரம் யாவையும் நீ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 பயமும் புறம்பே தள்ள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 சமாதானம் மா தேவ அன்ப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ா விஸ்வாசமும் அளித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மை இயேசுவின் திரு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மை தங்கும் இன்னல்கள் நீ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டுமை பேயின் பெலன் ஒட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ிமை வாய்ந்திடும் நாமமி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 கீதங்கள் எந்நாளும் பா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ணை பொங்க திருவருள் த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பொழிய ஆர்ப்பரிப்போ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ம்முள்ளம் இயேசு பிறந்த பாக்கி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ியே பாடிக் கொண்டாட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் இயேசுவை வாழ்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மை பாலன் திருமனுவேல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றுமை கோலம் எடுத்தவதர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ன்னுரைப் படியே முன்னணை மீ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ுயிர் மீட்கவே பிறந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தேவன் மகத்துவ ராஜ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மை ரூபம் தரித்திர லோ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2026-07-30T21:13:23Z</dcterms:created>
  <dcterms:modified xsi:type="dcterms:W3CDTF">2026-07-30T21:13:23Z</dcterms:modified>
  <dc:title>துதிப் பாடல்கள் : 346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