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கர்த்தர் என்று பூமி முழங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ுத்திரத்தின் மேல் அதிகாரமுடை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நிதி பிரகாரத்தின் அக்கினிய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ானம் என்றுமாய் வீற்றிரு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மரித்து உயிர்த்தெழு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் நம்பிக்கை துருக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கோட்டையும் இரட்சிப்பு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லம் புகலிடம் கேடகம்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த்து நாளில் என் அபயமுமா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அசைந்தது பூமி அதிர்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க் கட்டுகள் கழன்று போன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்தலத்தின் ராஜன் உயிர்த்தெழு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2026-06-10T11:37:14Z</dcterms:created>
  <dcterms:modified xsi:type="dcterms:W3CDTF">2026-06-10T11:37:14Z</dcterms:modified>
  <dc:title>துதிப் பாடல்கள் : 1014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