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ர்த்தர் என்று பூமி முழ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ுத்திரத்தின் மேல் அதிகாரமு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நிதி பிரகாரத்தின் அக்கினி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ானம் என்றுமாய் வீற்றிரு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மரித்து உயிர்த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நம்பிக்கை துருக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கோட்டையும் இரட்சிப்ப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புகலிடம் கேடகம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ாளில் என் அபயமுமா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அசைந்தது பூமி அதிர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க் கட்டுகள் கழன்று போ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லத்தின் ராஜன் உயிர்த்தெழ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2026-07-25T13:25:12Z</dcterms:created>
  <dcterms:modified xsi:type="dcterms:W3CDTF">2026-07-25T13:25:12Z</dcterms:modified>
  <dc:title>துதிப் பாடல்கள் : 1014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