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எந்தமட்டும் என் ஆத்துமாவை வருத்தப்படுத்தி, வார்த்தைகளினால் என்னை நொறுக்குவீர்கள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 பத்துதரம் என்னை நிந்தித்தீர்கள்; நீங்கள் எனக்குக் கடினமுகம் காண்பிக்கிறதினால் உங்களுக்கு வெட்க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தப்பிநடந்தது மெய்யானாலும், என் தப்பிதம் என்னோடேதான் இ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னக்கு விரோதமாகப் பெருமைபாராட்டி, எனக்கு நிந்தையாக என்னைக் கடிந்துகொள்ளவேண்டும் என்றிருப்பீர்களாகி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னக்கு விரோதமாகப் பெருமைபாராட்டி, எனக்கு நிந்தையாக என்னைக் கடிந்துகொள்ளவேண்டும் என்றிருப்பீர்களாகி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என்னைக் கவிழ்த்து தம்முடைய வலையை என்மேல் வீசினார் என்று அறிய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கொடுமை என்று கூப்பிடுகிறேன், கேட்பார் ஒருவரும் இல்லை; கூக்குரலிடுகிறேன், நியாய விசாரணை இ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கொடுமை என்று கூப்பிடுகிறேன், கேட்பார் ஒருவரும் இல்லை; கூக்குரலிடுகிறேன், நியாய விசாரணை இ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டந்துபோகக் கூடாதபடிக்கு அவர் என் பாதையை வேலியடைத்து என் வழிகளை இருளாக்கிவி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டந்துபோகக் கூடாதபடிக்கு அவர் என் பாதையை வேலியடைத்து என் வழிகளை இருளாக்கிவி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ிலிருந்த என் மகிமையை அவர் உரிந்துகொண்டு, என் சிரசின் கிரீடத்தை எடுத்துப்போ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ன்னை நான்குபுறத்திலும் நாசமாக்கினார், நான் அற்றுப்போகிறேன்; என் நம்பிக்கையை ஒரு செடியைப்போலப் பிடுங்கிப்போ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ன்னை நான்குபுறத்திலும் நாசமாக்கினார், நான் அற்றுப்போகிறேன்; என் நம்பிக்கையை ஒரு செடியைப்போலப் பிடுங்கிப்போ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மது கோபத்தை என்மேல் எரியப்பண்ணினார், என்னைத் தம்முடைய சத்துருக்களில் ஒருவனாக எண்ணிக்கொள்ள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தண்டுப்படைகள் ஏகமாய் வந்து, எனக்கு விரோதமாய்த் தங்கள் வழியை உயர்த்தி, என் கூடாரத்தைச் சுற்றிப் பாளயமிறங்க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தண்டுப்படைகள் ஏகமாய் வந்து, எனக்கு விரோதமாய்த் தங்கள் வழியை உயர்த்தி, என் கூடாரத்தைச் சுற்றிப் பாளயமிறங்க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சகோதரரை என்னைவிட்டுத் தூரப்படுத்தினார்; எனக்கு அறிமுகமானவர்கள் எனக்கு அந்நியராய்ப்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சகோதரரை என்னைவிட்டுத் தூரப்படுத்தினார்; எனக்கு அறிமுகமானவர்கள் எனக்கு அந்நியராய்ப்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ந்துஜனங்கள் விலகிப்போனார்கள்; என் சிநேகிதர் என்னை மறந்துவி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வீட்டு ஜனங்களும், என் வேலைக்காரிகளும், என்னை அந்நியராய் எண்ணுகிறார்கள்; அவர்கள் பார்வைக்கு நான் பரதேசியா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ன் வேலைக்காரனைக் கூப்பிடுகிறபோது அவன் எனக்கு உத்தரவு கொடான்; என் வாயினால் நான் அவனைக் கெஞ்சவேண்டியத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ன் வேலைக்காரனைக் கூப்பிடுகிறபோது அவன் எனக்கு உத்தரவு கொடான்; என் வாயினால் நான் அவனைக் கெஞ்சவேண்டியதா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சுவாசம் என் மனைவிக்கு வேறுபட்டிருக்கிறது; என் கர்ப்பத்தின் பிள்ளைகளுக்காகப் பரிதபி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றுபிள்ளைகளும் என்னை அசட்டைபண்ணுகிறார்கள்; நான் எழுந்தால், அவர்கள் எனக்கு விரோதமாய்ப பேச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ிராண சிநேகிதர் எல்லாரும் என்னை வெறுக்கிறார்கள்; நான் சிநேகித்தவர்கள் எனக்கு விரோதிகளா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எலும்புகள் என் தோலோடும் என் மாம்சத்தோடும் ஒட்டிக்கொண்டிருக்கிறது, என் பற்களை மூடக் கொஞ்சம் தோல்மாத்திரம் தப்பின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சிநேகிதரே, எனக்கு இரங்குங்கள், எனக்கு இரங்குங்கள்; தேவனுடைய கை என்னைத் தொ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ைப்போல நீங்களும் என்னைத் துன்பப்படுத்துவானேன்? என் மாம்சம் பட்சிக்கப்பட்டாலும் நீங்கள் திருப்தியற்றிருக்கிறதென்ன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, நான் இப்பொழுது சொல்லும் வார்த்தைகள் எழுதப்பட்டால் நலமாயிருக்கும்; அவைகள் ஒரு புஸ்தகத்தில் வரையப்பட்ட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, நான் இப்பொழுது சொல்லும் வார்த்தைகள் எழுதப்பட்டால் நலமாயிருக்கும்; அவைகள் ஒரு புஸ்தகத்தில் வரையப்பட்ட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ல்லது என்றைக்கும் நிலைக்க அவைகள் கருங்கல்லிலே உளிவெட்டாகவும் சுய எழுத்தாகவும் பதிந்தால் நலமாய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மீட்பர் உயிரோடிருக்கிறார் என்றும், அவர் கடைசிநாளில் பூமியின்மேல் நிற்பார் என்றும் நான் அறிந்திரு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மீட்பர் உயிரோடிருக்கிறார் என்றும், அவர் கடைசிநாளில் பூமியின்மேல் நிற்பார் என்றும் நான் அறிந்திருக்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என் தோல் முதலானவை அழுகிப்போனபின்பு, நான் என் மாம்சத்தில் இருந்து தேவனைப் பார்ப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என் தோல் முதலானவை அழுகிப்போனபின்பு, நான் என் மாம்சத்தில் இருந்து தேவனைப் பார்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ை நானே பார்ப்பேன்; அந்நிய கண்கள் அல்ல, என் கண்களே அவரைக் காணும்; இந்த வாஞ்சையால் உள்ளிந்திரியங்கள் எனக்குள் சோர்ந்து போ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ை நானே பார்ப்பேன்; அந்நிய கண்கள் அல்ல, என் கண்களே அவரைக் காணும்; இந்த வாஞ்சையால் உள்ளிந்திரியங்கள் எனக்குள் சோர்ந்து போ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ாரியத்தின் மூலம் எனக்குள் கண்டுபிடிக்கப்படுகையில், நாம் ஏன் அவனைத் துன்பப்படுத்துகிறோம் என்று நீங்கள் சொல்லவேண்டியதாம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ட்டயத்துக்குப் பயப்படுங்கள்; நியாயத்தீர்ப்பு உண்டென்கிறதை நீங்கள் அறியும்பொருட்டு, மூர்க்கமானது பட்டயத்தினால் உண்டாகும் ஆக்கினையை வரப்பண்ணும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ட்டயத்துக்குப் பயப்படுங்கள்; நியாயத்தீர்ப்பு உண்டென்கிறதை நீங்கள் அறியும்பொருட்டு, மூர்க்கமானது பட்டயத்தினால் உண்டாகும் ஆக்கினையை வரப்பண்ண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ইয়োব উত্তর দ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আর কতক্ষণ তোমরা আমায় আঘাত করবে এবং বাক্য বাণে আমায় জর্জরিত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খন তোমরা আমাকে দশবার অপমান করেছো| আমায় আক্রমণের সময় তোমরা লজ্জার লেশমাত্র দেখাও 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মনকি যদি আমি অপরাধ করে থাকি, তা আমার সমস্য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রা শুধুমাত্র নিজেকে আমার চেয়ে ভালো বলে দেখাতে চাইছো| তোমরা বলছো য়ে আমার সমস্যাগুলি আমা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ুটির ফলশ্রু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আমি চাই তোমরা জান য়ে ঈশ্বর আমার প্রতি ভুল করেছেন| আমাকে ধরার জন্য তিনি ফাঁদ পেত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চিত্কার করি, ‘ও আমায় আঘাত করেছে!’ কিন্তু আমি কোন উত্তর পাই না| এমনকি যদি আমি সাহায্য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্চস্বরে ডাক দিই, সুবিচার হ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 আমার পথ রুদ্ধ করে দিয়েছেন তাই আমি এগিয়ে য়েতে পারি না| তিনি আমার পথকে অন্ধকারে আচ্ছন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আমার সম্মান হরণ করে নিয়েছেন| আমার মাথা থেকে তিনি মুকুট কেড়ে ন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শেষ না হওয়া পর্য়ন্ত ঈশ্বর চারদিক থেকে আমার দেওয়ালে আঘাত করবেন| শিকড় সমেত উপড়ে দ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ের মত তিনি আমার সব আশা উত্‌পাটি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ার বিরুদ্ধে ঈশ্বরের ক্রোধ জ্বলছে| তিনি আমাকে তাঁর শএু বলে অভিহিত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াকে আক্রমণ করার জন্য ঈশ্বর তাঁর সৈন্যদের পাঠিয়েছেন| আমার বিরুদ্ধে তারা আক্রমণের মঞ্চ গড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তাঁবুর চারদিকে ওরা আস্তানা গেড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ঈশ্বর আমার আত্মীয়দের আমার থেকে দূরে পাঠিয়ে দিয়েছেন| এমনকি আমার ঘনিষ্ঠ বন্ধুরা আমা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চেনা লোকের মত ব্যবহা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ার আত্মীয়রা আমায় ছেড়ে চলে গেছে| বন্ধুরাও আমায় ভুল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ার বাড়ীর দর্শনার্থী এবং দাসীরা এমন ভাবে আমার দিকে তাকায য়েন আমি আগন্তুক এবং বিদেশ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আমার ভৃত্যকে ডাকি কিন্তু সে সাড়া দেয় না| এখন আমাকে আমার ভৃত্যের কাছে ক্ষমা ভিক্ষ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ার স্ত্রী আমার শ্বাসের ঘ্রাণকে ঘৃণা করে| আমার নিজের ভাইরা আমাকে ঘৃণ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মনকি ছোট ছোট শিশুরা আমায় নিয়ে মজা করে| আমি যখন ওদের কাছে আসি ওরা আমায় বাজে কথা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ার সব ঘনিষ্ঠ বন্ধু আমায় ঘৃণা করে| এমনকি যাদের আমি ভালোবাসি তারাও আমার বিরুদ্ধে দাঁড়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আমি এতই শীর্ণ হয়েছি য়ে আমার হাড়ে আমার চামড়া ঝুলছে| খুবই সামান্য জীবন আমাতে অবশিষ্ট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দযা কর, বন্ধুরা আমার, আমায় দযা কর! কেন? কারণ ঈশ্বর আমার বিরুদ্ধে রয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়েমন করে ঈশ্বর আমায় তাড়া করেছেন তোমরাও কেন তেমনি করছো? তোমরা কি আমায় য়থেষ্ট আক্রমণ করন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আমার বড় ইচ্ছে করে য়ে আমার কথাগুলো লেখা থাকবে| আমার খুব ইচ্ছে করে সেগুলি গোটানো কাগজে লে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মার কথাগুলি য়েন সীসা ও লৌহশলাকা দিয়ে পাথরে খোদাই করা থাকে যাতে কথাগুলো চিরদিন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ি জানি একজন আমার স্বপক্ষে আছে| আমি জানি সে বেঁচে আছে| এবং শেষ কালে সে এই মাটিতে দাঁড়া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প্রতিরক্ষ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ি আমার দেহ ত্যাগ করে চলে যাবার পরে এবং আমার দেহের চামড়া নষ্ট হওয়ার পরেও আমি ঈশ্বরকে দেখব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া জা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মি নিজের চোখে ঈশ্বরকে দেখবো| অন্য কেউ নয়, আমি নিজে ঈশ্বরকে দেখবো, এবং তা আমাকে কতখানি অভিভূ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তা আমি বলতে পারবো না! আমার শক্তি সম্পূর্ণ ভাবে চল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তোমরা হয়তো বলবে, ‘আমরা এবিষয়ে চিন্তা করবো এবং আমরা তাকে দোষ দেওয়ার কারণ খুঁজে বের করবো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একটি তরবারীকে তোমাদের প্রত্যেকেরই নিজের থেকে ভয় পাওয়া উচিত্‌! কেন? কারণ তরবারি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োধর প্রাপ্য| তখন তোমরা বুঝবে, বিচারের সময় বলে কিছু আ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2026-10-20T05:19:39Z</dcterms:created>
  <dcterms:modified xsi:type="dcterms:W3CDTF">2026-10-20T05:19:39Z</dcterms:modified>
  <dc:title>ইয়োব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