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ுக்குத் தகப்பனாவது சகோதரனாவது உண்டா என்று என் ஆண்டவன் உம்முடைய அடியாரிடத்தில் கே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ர்: அவனை என்னிடத்துக்குக் கொண்டுவாருங்கள்; என் கண்களினால் அவனைப் பார்க்கவேண்டும் என்று உமது அடியாருக்குச் சொன்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 என்று உமது அடியாருக்குச் சொன்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 என்று உமது அடியாருக்குச் சொன்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ங்கள் உமது அடியானாகிய என் தகப்பனாரிடத்துக்குப் போனபோது, என் ஆண்டவனுடைய வார்த்தைகளை அவருக்கு அறிவித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தகப்பனார் எங்களை நோக்கி: நீங்கள் திரும்பப்போய், நமக்குக் கொஞ்சம் தானியம் கொள்ளுங்கள் என்று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உம்முடைய அடியானாகிய என் தகப்பனார்: என் மனைவி எனக்கு இரண்டு பிள்ளைகளைப் பெற்றாள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உம்முடைய அடியானாகிய என் தகப்பனார்: என் மனைவி எனக்கு இரண்டு பிள்ளைகளைப் பெற்றாள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 இவனுடைய ஜீவனோடே ஒன்றாய் இணைக்கப்பட்டிருக்கிறபடியி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 இவனுடைய ஜீவனோடே ஒன்றாய் இணைக்கப்பட்டிருக்கிறபடியி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காலையிலே அந்த மனிதர்கள் தங்கள் கழுதைகளை ஓட்டிக்கொண்டு போகும்படி அனுப்பிவிட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த் தொடர்ந்து பிடித்து, தன்னிடத்தில் சொல்லியிருந்த வார்த்தைகளை அவர்களுக்குச்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எங்கள் ஆண்டவன் இப்படிப்பட்ட வார்த்தைகளைச் சொல்லுகிறது என்ன? இப்படிப்பட்ட காரியத்துக்கும் உம்முடைய அடியாராகிய எங்களுக்கும் வெகுதூர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 நீங்கள் குற்றமற்றிருப்பீர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 நீங்கள் குற்றமற்றிருப்பீர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துரிதமாய் அவனவன் தன்தன் சாக்கைத் தரையிலே இறக்கி, தங்கள் சாக்குகளைத் திறந்து வ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 சாக்கிலே கண்டுபிடிக்க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 சாக்கிலே கண்டுபிடிக்க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 ஏற்றிக்கொண்டு, பட்டணத்திற்குத் திரும்ப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 ஏற்றிக்கொண்டு, பட்டணத்திற்குத் திரும்ப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 இருந்தான்; அவனுக்கு முன்பாகத் தரையிலே விழ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 இருந்தான்; அவனுக்கு முன்பாகத் தரையிலே விழ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ૂદાએ કહ્યું, “હે ધણી! અમે તમને શું કહીએ? અમાંરી નિદોર્ષતા સાબિત કરવા શું બોલીએ? અમે અ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ે કેવી રીતે નિદોર્ષ પૂરવાર કરીએ? દેવે તમાંરા સેવકનો ગુનો ઉઘાડો પાડયો છે; જુઓ, જેની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ંદીનું પ્યાલું મળ્યું છે તે અને અમે સૌ તમાંરા ગુલામ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યૂસફે કહ્યું, “માંરાથી એવું થાય કેવી રીતે? માંત્ર જેની પાસેથી પ્યાલો મળ્યો તે જ માંરો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ે; અને બાકીના તમે બધા તો શાંતિથી તમાંરા પિતાની પાસે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થી યૂસફ પાસે જઈને યહૂદાએ કહ્યું, “ઓ માંરા ધણી, કૃપા કરીને આપના આ સેવકને ખાનગીમાં આપની સાથ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વા દો, અને આપના સેવક પર ક્રોધ ન કરશો. માંરા માંટે તો આપ પોતે ફારુન સમાં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ંરા ધણીએ સેવકોને સવાલ કર્યો હતો કે, ‘તમાંરે પિતા અથવા ભાઈ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અમે માંલિકને જવાબ આપ્યો હતો, ‘અમાંરે વૃદ્વ પિતા અને એક નાનો ભાઈ છે, જે એમને પાછલી અવસ્થ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ો હતો. એનો ભાઈ અવસાન પામેલ છે, તેથી તે તેની માંતાનો એકનો એક પુત્ર છે, વળી તેના પિતા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વહાલ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મે અમને સેવકોને જણાવેલું કે, ‘તેને માંરી પાસે લઈને આવો એટલે તેને હું જોઉં તો ખર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અમે અમાંરા ધણીને કહ્યું હતું કે, ‘તે છોકરો તેના પિતાને મૂકીને આવી શકે, એમ નથી, કારણ કે જ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ે મૂકીને જાય તો તેના પિતા મૃત્યુ પામ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તમે અમને તમાંરા સેવકોને કહ્યું હતું, ‘જો તમે તમાંરા સૌથી નાના ભાઇને તમાંરી સાથે ન લાવો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ંરું મુખ ફરી નહિ જોશ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અમે આપના સેવકો-અમાંરા પિતા પાસે ગયા અને તેમને અમે ધણીના શબ્દો કહી સંભળાવ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અને પછી જયારે અમાંરા પિતાએ કહ્યું, ‘પાછા જાઓ અને આપણા માંટે થોડું અનાજ ખરીદી લાવ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ટલે અમે કહ્યું, ‘અમાંરાથી કેવી રીતે જવાય? અમાંરો સૌથી નાનો ભાઈ જો અમાંરી સાથે આવતો હોય તો જ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 શકીએ, કારણ, અમાંરો નાનો ભાઇ અમાંરી સાથે ના હોય, તો અમે તે માંણસનું મુખ જોઈ શકીશું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ટલે તમાંરા સેવકે અર્થાત્ અમાંરા પિતાએ અમને કહ્યું, ‘તમે જાણો છો કે, માંરાં પત્નીને બે પુ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ત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તેઓમાંનો એક ગયો ત્યારે મેં કહ્યું કે, ‘જરૂર એને કોઈ જંગલી પ્રાણીએ ફાડી ખાધો હશે. અને ત્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આજપર્યંત મેં તેને ફરી જો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હવે જો તમે આને પણ માંરી આગળથી લઈ જાઓ, અને જો તેની સાથે કઇ ખોટું થાય તો હું મરવા જેટલો દુ: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કરીને હવે તમાંરા સેવકની એટલે કે, માંરા પિતાની પાસે હું જાઉં, અને એ છોકરો અમાંરી સાથ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નો જીવ એટલો બધો એ છોકરામાં છે કે, અમાંરી સાથે એ છોકરો નથી એ જોતાંની સાથે જ એનું મોત થશે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ા આ સેવકોએ આપના સેવક અમાંરા પિતાને ઘરડેઘડપણ શોક કરતા દફનાવવા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વાત એવી છે કે, હું ‘માંરા પિતા આગળ એ છોકરા માંટે જામીન થયો છું કે, ‘જો હું એની તમાંરી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ી પાસે પાછો ન લાવું તો હું એમનો જીવનભર ગુનેગાર ગણાઈ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ટલે હવે કૃપા કરીને આ છોકરાને બદલે તમાંરા સેવકને માંરા ધણી પાસે સેવક થઈને રહેવા દો; અને 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કરાને તેના ભાઈઓની સાથે પાછો જ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કારણ કે એ છોકરો જો આપણી સાથે ના હોય, તો આપણાથી પિતા પાસે જવાય શી રીતે? માંરા પિતાનું શું થશે એ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બહુ જ ડર લાગ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ૂસફે પોતાના સેવકને હુકમ કર્યો કે, “એ લોકોની ગૂણોમાં એ લોકો જેટલું લઈ જઈ શકે, તેટલું અન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ો. અને દરેક જણનાં પૈસા તેની ગુણમાં મોઢા આગળ મૂકી દ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ૌથી નાના ભાઈની ગૂણમાં પૈસાની સાથે માંરો પેલો ચાંદીનો પ્યાલો પણ મૂકી દેજો.” અને તેણે યૂસફના હુક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ીજે દિવસે વહેલી સવારે એ લોકોને તેમનાં ગધેડાં સાથે વિદાય કર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એ લોકો શહેરથી નીકળીને થોડે દૂર ગયા એટલે યૂસફે કારભારીને કહ્યું, “જા, પેલા લોકોની પાછળ પ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કડી પાડ, અને કહેકે ‘તમે આ શું કર્યુ? ઉપકાર પર અપકાર? તમે માંરા શેઠનો ચાંદીનો પ્યાલો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ર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એ જ પ્યાલો છે જે માંરા ધણી પીવા માંટે અને રહસ્યો જાણવા માંટે વાપરે છે. તમે ખરેખર ખોટું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જયારે તેણે તેમને પકડી પાડયા ત્યારે તેણે તેમને આ જ વચનો કહ્ય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તેમણે તેને પૂછયું, “અમાંરા ધણી આવું શા માંટે કહે છે? અમને આમ કરવાનો વિચાર સરખોય આવે ખ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રા જુઓ તો ખરા, જે પૈસા અમને અમાંરી ગૂણોના મોઢા આગળથી મળ્યા તે અમે છેક કનાન દેશથી તેમને આપવા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્યા; પછી તારા ધણીના ઘરમાંથી સોનાચાંદીની ચીજો ચોરીએ એવું બને ખ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ારા સેવકો એવા અમાંરી પાસેથી જેની પાસે એ નીકળે તેને ફાંસીની સજા કરજો. અમે પણ અમાંરા ધણીના ગુલા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શુ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સાંભળીને કારભારીએ કહ્યું, “તમાંરી વાત બરાબર છે; જેની પાસેથી એ નીકળે તે માંરો ગુલામ થાય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કીના નિદોર્ષ પુરવાર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તરત જ તે બધાએ પોતપોતાની ગુણો નીચે ઉતારી, ને દરેકે, પોતપોતાની ગુણ ઉઘ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કારભારીએ મોટાથી શરૂ કરીને તે નાના સુધીની બધાની ગુણો તપાસી તો બિન્યામીનની ગુણમાંથી ચાંદ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યાલો મળી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યારે તેઓએ આ જોયું ત્યારે તેઓએ દુ:ખના માંર્યા પોતાનાં કપડાં ફાંડી નાખ્યાં અને દરેક જ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ાં ગધેડાં બાધ્યા. અને પછી તેઓ નગરમાં પાછા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યહૂદા અને તેના ભાઇઓ, યૂસફને ઘેર પહોંચ્યા ત્યારે હજીપણ તે ત્યાં જ હતો; એટલે તેઓ તે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રણોમાં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ૂસફે તેઓને પૂછયું, “આ તમે શું કર્યુ? તમે એટલું પણ નથી જાણતા કે, માંરા જેવો માંણસ જે શુકન જુએ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ખબર પડયા વિના રહે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2026-10-21T04:42:02Z</dcterms:created>
  <dcterms:modified xsi:type="dcterms:W3CDTF">2026-10-21T04:42:02Z</dcterms:modified>
  <dc:title>ઉત્પત્તિ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