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ேவனைத் துதி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னை வாழ்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பொங்க நன்றிய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 உயர்த்தி பணிந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ர்த்தை வடிவாய் வந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 பிணியைத் தீர்த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 போல் காத்த தய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உருவைத் துதித்திடுவோ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டிமை ரூபம் எடுத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ம் பணிந்திட செய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ந்த நாமம் பெற்று விள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ர் அவரைப் போற்றிடுவோ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ுளை நீக்கும் மாஜோதி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ல் வந்த அருள் வடி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ஒளியாய் திகழும்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உருவைத் துதித்திடுவோ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 சாப மரணம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ித்து வென்று எழுந்த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சூழ திரும்ப வந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ந்தன் அவரைத் துதித்திடுவோம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2026-11-01T19:15:21Z</dcterms:created>
  <dcterms:modified xsi:type="dcterms:W3CDTF">2026-11-01T19:15:21Z</dcterms:modified>
  <dc:title>துதிப் பாடல்கள் : 440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