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: இங்கே கிட்டிச் சேராயாக; உன் கால்களில் இருக்கிற பாதரட்சையைக் கழற்றிப்போடு; நீ நிற்கிற இடம் பரிசுத்த பூமி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: இங்கே கிட்டிச் சேராயாக; உன் கால்களில் இருக்கிற பாதரட்சையைக் கழற்றிப்போடு; நீ நிற்கிற இடம் பரிசுத்த பூமி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அவர்: நான் ஆபிரகாமின் தேவனும் ஈசாக்கின் தேவனும் யாக்கோபின் தேவனுமாகிய உன் பிதாக்களுடைய தேவனாயிருக்கிறேன் என்றார். மோசே தேவனை நோக்கிப் பார்க்கப் பயந்ததினால், தன் முகத்தை மூடிக்கொண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அவர்: நான் ஆபிரகாமின் தேவனும் ஈசாக்கின் தேவனும் யாக்கோபின் தேவனுமாகிய உன் பிதாக்களுடைய தேவனாயிருக்கிறேன் என்றார். மோசே தேவனை நோக்கிப் பார்க்கப் பயந்ததினால், தன் முகத்தை மூடிக்கொண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: எகிப்தில் இருக்கிற என் ஜனத்தின் உபத்திரவத்தை நான் பார்க்கவே பார்த்து, ஆளோட்டிகளினிமித்தம் அவர்கள் இடுகிற கூக்குரலைக் கேட்டேன், அவர்கள் படுகிற வேதனைகளையும் அறிந்த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: எகிப்தில் இருக்கிற என் ஜனத்தின் உபத்திரவத்தை நான் பார்க்கவே பார்த்து, ஆளோட்டிகளினிமித்தம் அவர்கள் இடுகிற கூக்குரலைக் கேட்டேன், அவர்கள் படுகிற வேதனைகளையும் அறிந்த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எகிப்தியரின் கைக்கு விடுதலையாக்கவும், அவர்களை அந்தத் தேசத்திலிருந்து நீக்கி, கானானியரும் ஏத்தியரும் எமோரியரும் பெரிசியரும் ஏவியரும் எபூசியரும் இருக்கிற இடமாகிய பாலும் தேனும் ஓடுகிற நலமும் விசாலமுமான தேசத்தில் கொண்டுபோய்ச் சேர்க்கவும் இறங்கி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எகிப்தியரின் கைக்கு விடுதலையாக்கவும், அவர்களை அந்தத் தேசத்திலிருந்து நீக்கி, கானானியரும் ஏத்தியரும் எமோரியரும் பெரிசியரும் ஏவியரும் எபூசியரும் இருக்கிற இடமாகிய பாலும் தேனும் ஓடுகிற நலமும் விசாலமுமான தேசத்தில் கொண்டுபோய்ச் சேர்க்கவும் இறங்கி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எகிப்தியரின் கைக்கு விடுதலையாக்கவும், அவர்களை அந்தத் தேசத்திலிருந்து நீக்கி, கானானியரும் ஏத்தியரும் எமோரியரும் பெரிசியரும் ஏவியரும் எபூசியரும் இருக்கிற இடமாகிய பாலும் தேனும் ஓடுகிற நலமும் விசாலமுமான தேசத்தில் கொண்டுபோய்ச் சேர்க்கவும் இறங்கி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ம் இஸ்ரவேல் புத்திரரின் கூக்குரல் என் சந்நிதியில் வந்து எட்டினது; எகிப்தியர் அவர்களை ஒடுக்குகிற ஒடுக்குதலையும் கண்ட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ம் இஸ்ரவேல் புத்திரரின் கூக்குரல் என் சந்நிதியில் வந்து எட்டினது; எகிப்தியர் அவர்களை ஒடுக்குகிற ஒடுக்குதலையும் கண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ஸ்ரவேல் புத்திரராகிய என் ஜனத்தை எகிப்திலிருந்து அழைத்து வரும்படி உன்னைப் பார்வோனிடத்துக்கு அனுப்புவேன் வா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ஸ்ரவேல் புத்திரராகிய என் ஜனத்தை எகிப்திலிருந்து அழைத்து வரும்படி உன்னைப் பார்வோனிடத்துக்கு அனுப்புவேன் வா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ோசே தேவனை நோக்கி: பார்வோனிடத்துக்குப் போகவும், இஸ்ரவேல் புத்திரரை எகிப்திலிருந்து அழைத்துவரவும், நான் எம்மாத்திர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ோசே தேவனை நோக்கி: பார்வோனிடத்துக்குப் போகவும், இஸ்ரவேல் புத்திரரை எகிப்திலிருந்து அழைத்துவரவும், நான் எம்மாத்திர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: நான் உன்னோடே இருப்பேன்; நீ ஜனத்தை எகிப்திலிருந்து அழைத்து வந்தபின், நீங்கள் இந்த மலையில் தேவனுக்கு ஆராதனை செய்வீர்கள்; நான் உன்னை அனுப்பினேன் என்பதற்கு இதுவே அடையாளம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: நான் உன்னோடே இருப்பேன்; நீ ஜனத்தை எகிப்திலிருந்து அழைத்து வந்தபின், நீங்கள் இந்த மலையில் தேவனுக்கு ஆராதனை செய்வீர்கள்; நான் உன்னை அனுப்பினேன் என்பதற்கு இதுவே அடையாளம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தேவனை நோக்கி: நான் இஸ்ரவேல் புத்திரரிடத்தில் போய், உங்கள் பிதாக்களுடைய தேவன் உங்களிடத்தில் என்னை அனுப்பினார் என்று அவர்களுக்குச் சொல்லும்போது, அவருடைய நாமம் என்ன என்று அவர்கள் என்னிடத்தில் கேட்டால், நான் அவர்களுக்கு என்ன சொல்லுவ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தேவனை நோக்கி: நான் இஸ்ரவேல் புத்திரரிடத்தில் போய், உங்கள் பிதாக்களுடைய தேவன் உங்களிடத்தில் என்னை அனுப்பினார் என்று அவர்களுக்குச் சொல்லும்போது, அவருடைய நாமம் என்ன என்று அவர்கள் என்னிடத்தில் கேட்டால், நான் அவர்களுக்கு என்ன சொல்லுவே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த் தேவன்: இருக்கிறவராக இருக்கிறேன் என்று மோசேயுடனே சொல்லி, இருக்கிறேன் என்பவர் என்னை உங்களிடத்துக்கு அனுப்பினார் என்று இஸ்ரவேல் புத்திரரோடே சொல்வாயாக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த் தேவன்: இருக்கிறவராக இருக்கிறேன் என்று மோசேயுடனே சொல்லி, இருக்கிறேன் என்பவர் என்னை உங்களிடத்துக்கு அனுப்பினார் என்று இஸ்ரவேல் புத்திரரோடே சொல்வாயாக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தேவன் மோசேயை நோக்கி: ஆபிரகாமின் தேவனும் ஈசாக்கின் தேவனும் யாக்கோபின் தேவனுமாயிருக்கிற உங்கள் பிதாக்களுடைய தேவனாகிய கர்த்தர் என்னை உங்களிடத்துக்கு அனுப்பினார் என்று நீ இஸ்ரவேல் புத்திரருக்குச் சொல்வாயாக; என்றைக்கும் இதுவே என் நாமம், தலைமுறை தலைமுறைதோறும் இதுவே என் பேர்ப்பிரஸ்தாப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தேவன் மோசேயை நோக்கி: ஆபிரகாமின் தேவனும் ஈசாக்கின் தேவனும் யாக்கோபின் தேவனுமாயிருக்கிற உங்கள் பிதாக்களுடைய தேவனாகிய கர்த்தர் என்னை உங்களிடத்துக்கு அனுப்பினார் என்று நீ இஸ்ரவேல் புத்திரருக்குச் சொல்வாயாக; என்றைக்கும் இதுவே என் நாமம், தலைமுறை தலைமுறைதோறும் இதுவே என் பேர்ப்பிரஸ்தாப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தேவன் மோசேயை நோக்கி: ஆபிரகாமின் தேவனும் ஈசாக்கின் தேவனும் யாக்கோபின் தேவனுமாயிருக்கிற உங்கள் பிதாக்களுடைய தேவனாகிய கர்த்தர் என்னை உங்களிடத்துக்கு அனுப்பினார் என்று நீ இஸ்ரவேல் புத்திரருக்குச் சொல்வாயாக; என்றைக்கும் இதுவே என் நாமம், தலைமுறை தலைமுறைதோறும் இதுவே என் பேர்ப்பிரஸ்தாப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இஸ்ரவேலின் மூப்பரைக் கூட்டி, அவர்களிடத்தில்: ஆபிரகாம் ஈசாக்கு யாக்கோபு என்பவர்களுடைய தேவனாயிருக்கிற உங்கள் பிதாக்களுடைய தேவனாகிய கர்த்தர் எனக்குத் தரிசனமாகி, உங்களை நிச்சயமாய்ச் சந்தித்து, எகிப்தில் உங்களுக்குச் செய்யப்பட்டதைக் கண்டேன் என்ற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இஸ்ரவேலின் மூப்பரைக் கூட்டி, அவர்களிடத்தில்: ஆபிரகாம் ஈசாக்கு யாக்கோபு என்பவர்களுடைய தேவனாயிருக்கிற உங்கள் பிதாக்களுடைய தேவனாகிய கர்த்தர் எனக்குத் தரிசனமாகி, உங்களை நிச்சயமாய்ச் சந்தித்து, எகிப்தில் உங்களுக்குச் செய்யப்பட்டதைக் கண்டேன் என்ற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இஸ்ரவேலின் மூப்பரைக் கூட்டி, அவர்களிடத்தில்: ஆபிரகாம் ஈசாக்கு யாக்கோபு என்பவர்களுடைய தேவனாயிருக்கிற உங்கள் பிதாக்களுடைய தேவனாகிய கர்த்தர் எனக்குத் தரிசனமாகி, உங்களை நிச்சயமாய்ச் சந்தித்து, எகிப்தில் உங்களுக்குச் செய்யப்பட்டதைக் கண்டேன் என்ற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ை எகிப்தின் சிறுமையிலிருந்து நீக்கி, பாலும் தேனும் ஓடுகிற தேசமாகிய கானானியர் ஏத்தியர் எமோரியர் பெரிசியர் ஏவியர் எபூசியருடைய தேசத்துக்குக் கொண்டுபோவேன் என்றும் சொன்னேன் என்றார் என்று சொல்ல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ை எகிப்தின் சிறுமையிலிருந்து நீக்கி, பாலும் தேனும் ஓடுகிற தேசமாகிய கானானியர் ஏத்தியர் எமோரியர் பெரிசியர் ஏவியர் எபூசியருடைய தேசத்துக்குக் கொண்டுபோவேன் என்றும் சொன்னேன் என்றார் என்று சொல்ல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உன் வாக்குக்குச் செவி கொடுப்பார்கள்; அப்பொழுது நீயும் இஸ்ரவேலின் மூப்பரும் எகிப்தின் ராஜாவினிடத்தில் போய்: எபிரெயருடைய தேவனாகிய கர்த்தர் எங்களைச் சந்தித்தார்; இப்பொழுதும் நாங்கள் வனாந்தரத்தில் மூன்று நாள் பிரயாணம்போய், எங்கள் தேவனாகிய கர்த்தருக்குப் பலியிடும்படி எங்களைப் போகவிடவேண்டுமென்று சொல்ல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உன் வாக்குக்குச் செவி கொடுப்பார்கள்; அப்பொழுது நீயும் இஸ்ரவேலின் மூப்பரும் எகிப்தின் ராஜாவினிடத்தில் போய்: எபிரெயருடைய தேவனாகிய கர்த்தர் எங்களைச் சந்தித்தார்; இப்பொழுதும் நாங்கள் வனாந்தரத்தில் மூன்று நாள் பிரயாணம்போய், எங்கள் தேவனாகிய கர்த்தருக்குப் பலியிடும்படி எங்களைப் போகவிடவேண்டுமென்று சொல்ல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உன் வாக்குக்குச் செவி கொடுப்பார்கள்; அப்பொழுது நீயும் இஸ்ரவேலின் மூப்பரும் எகிப்தின் ராஜாவினிடத்தில் போய்: எபிரெயருடைய தேவனாகிய கர்த்தர் எங்களைச் சந்தித்தார்; இப்பொழுதும் நாங்கள் வனாந்தரத்தில் மூன்று நாள் பிரயாணம்போய், எங்கள் தேவனாகிய கர்த்தருக்குப் பலியிடும்படி எங்களைப் போகவிடவேண்டுமென்று சொல்ல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உன் வாக்குக்குச் செவி கொடுப்பார்கள்; அப்பொழுது நீயும் இஸ்ரவேலின் மூப்பரும் எகிப்தின் ராஜாவினிடத்தில் போய்: எபிரெயருடைய தேவனாகிய கர்த்தர் எங்களைச் சந்தித்தார்; இப்பொழுதும் நாங்கள் வனாந்தரத்தில் மூன்று நாள் பிரயாணம்போய், எங்கள் தேவனாகிய கர்த்தருக்குப் பலியிடும்படி எங்களைப் போகவிடவேண்டுமென்று சொல்ல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ாலும், எகிப்தின் ராஜா கைவல்லமை கண்டாலொழிய, உங்களைப் போகவிடான் என்று நான் அறி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ாலும், எகிப்தின் ராஜா கைவல்லமை கண்டாலொழிய, உங்களைப் போகவிடான் என்று நான் அறி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, நான் என் கையை நீட்டி, எகிப்தின் நடுவிலே நான் செய்யும் சகலவித அற்புதங்களாலும் அதை வாதிப்பேன்; அதற்குப்பின் அவன் உங்களைப் போகவிடுவ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, நான் என் கையை நீட்டி, எகிப்தின் நடுவிலே நான் செய்யும் சகலவித அற்புதங்களாலும் அதை வாதிப்பேன்; அதற்குப்பின் அவன் உங்களைப் போகவிடு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இந்த ஜனங்களுக்கு எகிப்தியரின் கண்களில் தயவு கிடைக்கப்பண்ணுவேன்; நீங்கள் போகும் போது வெறுமையாய்ப் போவத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இந்த ஜனங்களுக்கு எகிப்தியரின் கண்களில் தயவு கிடைக்கப்பண்ணுவேன்; நீங்கள் போகும் போது வெறுமையாய்ப் போவத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ஸ்திரீயும், தன் தன் அயலகத்தாளிடத்திலும், தன் தன் வீட்டில் தங்குகிறவளிடத்திலும், வெள்ளியுடமைகளையும் பொன்னுடைமைகளையும் வஸ்திரங்களையும் கேட்டுவாங்குவாள்; அவைகளை உங்கள் குமாரருக்கும் உங்கள் குமாரத்திகளுக்கும் தரிப்பித்து, எகிப்தியரைக் கொள்ளையிடுவீர்கள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ஸ்திரீயும், தன் தன் அயலகத்தாளிடத்திலும், தன் தன் வீட்டில் தங்குகிறவளிடத்திலும், வெள்ளியுடமைகளையும் பொன்னுடைமைகளையும் வஸ்திரங்களையும் கேட்டுவாங்குவாள்; அவைகளை உங்கள் குமாரருக்கும் உங்கள் குமாரத்திகளுக்கும் தரிப்பித்து, எகிப்தியரைக் கொள்ளையிடுவீர்கள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ீதியான் தேசத்து ஆசாரியனாயிருந்த தன் மாமனாகிய எத்திரோவின் ஆடுகளை மேய்த்து வந்தான். அவன் ஆடுகளை வனாந்தரத்தின் பின் புறத்திலே ஓட்டி, தேவபர்வதமாகிய ஓரேப்மட்டும் வ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ீதியான் தேசத்து ஆசாரியனாயிருந்த தன் மாமனாகிய எத்திரோவின் ஆடுகளை மேய்த்து வந்தான். அவன் ஆடுகளை வனாந்தரத்தின் பின் புறத்திலே ஓட்டி, தேவபர்வதமாகிய ஓரேப்மட்டும் வ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கர்த்தருடைய தூதனானவர் ஒரு முட்செடியின் நடுவிலிருந்து உண்டான அக்கினிஜுவாலையிலே நின்று அவனுக்குத் தரிசனமானார். அப்பொழுது அவன் உற்றுப்பார்த்தான்; முட்செடி அக்கினியால் ஜுவாலித்து எரிந்தும், அது வெந்துபோகாமல் இ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கர்த்தருடைய தூதனானவர் ஒரு முட்செடியின் நடுவிலிருந்து உண்டான அக்கினிஜுவாலையிலே நின்று அவனுக்குத் தரிசனமானார். அப்பொழுது அவன் உற்றுப்பார்த்தான்; முட்செடி அக்கினியால் ஜுவாலித்து எரிந்தும், அது வெந்துபோகாமல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: இந்த முட்செடி வெந்து போகாதிருக்கிறது என்ன, நான் கிட்டப்போய் இந்த அற்புதகாட்சியைப் பார்ப்பே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ார்க்கும்படி கிட்ட வருகிறதைக் கர்த்தர் கண்டார். முட்செடியின் நடுவிலிருந்து தேவன் அவனை நோக்கி: மோசே, மோசே என்று கூப்பிட்டார். அவன்: இதோ, அடியேன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ார்க்கும்படி கிட்ட வருகிறதைக் கர்த்தர் கண்டார். முட்செடியின் நடுவிலிருந்து தேவன் அவனை நோக்கி: மோசே, மோசே என்று கூப்பிட்டார். அவன்: இதோ, அடிய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ಆತನು--ಇಲ್ಲಿ ಸವಿಾಪಕ್ಕೆ ಬರಬೇಡ, ನಿನ್ನ ಪಾದಗಳಿಂದ ಕೆರ ಗಳನ್ನು ತೆಗೆದುಹಾಕು; ನೀನು ನಿಂತಿರುವ ಸ್ಥಳ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 ಭೂಮಿಯಾಗಿ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ಆತನು ಅವನಿಗೆ--ನಾನು ನಿನ್ನ ತಂದೆಯ ದೇವರು ಅಬ್ರಹಾಮನ ದೇವರು ಇಸಾಕನ ದೇವರು ಯಾಕೋಬನ ದೇವರು ಆಗಿದ್ದೇ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ೇಳಿದನು. ಆಗ ಮೋಶೆಯು ದೇವರನ್ನು ನೋಡುವದಕ್ಕೆ ಭಯ ಪಟ್ಟು ತನ್ನ ಮುಖವನ್ನು ಮುಚ್ಚ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ಕರ್ತನು--ಐಗುಪ್ತದಲ್ಲಿರುವ ನನ್ನ ಜನರ ವ್ಯಥೆಯನ್ನು ನಿಶ್ಚಯವಾಗಿಯೂ ಕಂಡಿದ್ದೇನೆ, ಬಿಟ್ಟೀ ಕೆಲಸಮಾಡಿಸುವ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ದಲ್ಲಿ ಅವರು ಇಟ್ಟ ಮೊರೆಯು ನನಗೆ ಕೇಳಿಸಿತು. ಅವರ ದುಃಖವನ್ನು ಬಲ್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ಕಾರಣ ಅವರನ್ನು ಐಗುಪ್ತ್ಯರ ಕೈಯೊ ಳಗಿಂದ ಬಿಡುಗಡೆ ಮಾಡುವದಕ್ಕೂ ಆ ದೇಶದಿಂದ ಬಿಡಿಸಿ ಹಾಲೂ ಜೇನೂ ಹರಿಯ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ಸ್ತಾರವಾದ ಒಳ್ಳೇ ದೇಶಕ್ಕೆ ಅಂದರೆ ಕಾನಾನ್ಯರು, ಹಿತ್ತಿಯರು, ಅಮೋರಿಯರು, ಪೆರಿಜೀಯರು, ಹಿವ್ವಿಯರು, ಯೆಬೂಸಿ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ವಾಗಿರುವ ದೇಶಕ್ಕೆ ನಡಿಸಿ ಕೊಂಡು ಹೋಗುವದಕ್ಕೂ ಇಳಿದು ಬಂ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ದರಿಂದ ಈಗ ಕೇಳು, ಇಸ್ರಾಯೇಲ್‌ ಮಕ್ಕಳ ಕೂಗು ನನ್ನ ಬಳಿಗೆ ಬಂದಿತು; ಐಗುಪ್ತ್ಯರು ಅವರನ್ನು ಬಾಧಿಸುವ ಬಾಧ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ೋ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ಈಗ ಬಾ, ನಾನು ನಿನ್ನನ್ನು ಫರೋಹನ ಬಳಿಗೆ ಕಳುಹಿಸುತ್ತೇನೆ. ಇಸ್ರಾಯೇಲ್‌ ಮಕ್ಕಳಾದ ನನ್ನ ಜನರನ್ನು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ದೊಳಗಿಂದ ಹೊರಗೆ ಬರಮಾಡ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ಮೋಶೆಯು ದೇವರಿಗೆ--ಫರೋಹನ ಬಳಿಗೆ ಹೋಗುವ ಹಾಗೆಯೂ ಇಸ್ರಾಯೇಲ್‌ ಮಕ್ಕಳನ್ನು ಐಗುಪ್ತದೊಳಗಿಂದ ಹೊರಗೆ ಬರಮಾ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ಂತೆಯೂ ನಾನು ಎಷ್ಟರ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ಆತನು--ನಿಶ್ಚಯವಾಗಿ ನಾನು ನಿನ್ನ ಸಂಗಡ ಇರುವೆನು; ನಾನು ನಿನ್ನನ್ನು ಕಳುಹಿಸುತ್ತೇನೆಂಬದಕ್ಕೆ ಇದೇ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ರುತು. ನೀನು ಜನರನ್ನು ಐಗುಪ್ತದೊಳಗಿಂದ ಹೊರಗೆ ತಂದ ತರುವಾಯ ನೀವು ಈ ಬೆಟ್ಟದಮೇಲೆ ದೇವರನ್ನು ಆರಾಧಿಸುವ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ದಕ್ಕೆ ಮೋಶೆಯು ದೇವರಿಗೆ--ಇಗೋ, ಇಸ್ರಾಯೇಲ್‌ ಮಕ್ಕಳ ಬಳಿಗೆ ಹೋಗಿ--ನಿಮ್ಮ ಪಿತೃಗಳ ದೇವರು ನನ್ನನ್ನು ನಿಮ್ಮ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್ದಾನೆಂದು ಹೇಳುವಾಗ ಅವರು ನನಗೆ--ಆತನ ಹೆಸರು ಏನು ಎಂದು ಕೇಳಿದರೆ ನಾನು ಅವರಿಗೆ ಏನು ಹೇಳ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ದೇವರು ಮೋಶೆಗೆ--ಇರುವಾತನೇ ಆಗಿದ್ದೇನೆ, ಆ ಇರುವಾತನು ನನ್ನನ್ನು ನಿಮ್ಮ ಬಳಿಗೆ ಕಳುಹಿಸಿದ್ದಾನ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‌ ಮಕ್ಕಳಿಗೆ ಹೇಳ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ದೇವರು ಮೋಶೆಗೆ--ನಿಮ್ಮ ಪಿತೃಗಳಾದ ಅಬ್ರಹಾಮ ಇಸಾಕ ಯಾಕೋಬರ ದೇವರು ಆಗಿರುವ ಕರ್ತನು ನನ್ನನ್ನು ನಿಮ್ಮ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 ದ್ದಾನೆಂದು ಇಸ್ರಾಯೇಲ್‌ ಮಕ್ಕಳಿಗೆ ಹೇಳಬೇಕು; ಇದೇ ಯುಗ ಯುಗಕ್ಕೆ ನನ್ನ ಹೆಸರೂ ತಲತಲಾಂತರಕ್ಕೆ ನನ್ನ ಸ್ಮರಣ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ು--ನೀನು ಹೋಗಿ ಇಸ್ರಾಯೇಲ್‌ ಹಿರಿಯ ರನ್ನು ಕೂಡಿಸಿ ಅವರಿಗೆ--ನಿಮ್ಮ ಪಿತೃಗಳ ದೇವರೂ ಅಬ್ರಹಾಮನ ದೇವರೂ ಇಸಾಕ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ೂ ಯಾಕೋಬನ ದೇವರೂ ಆಗಿರುವ ಕರ್ತನು ನನಗೆ ಕಾಣಿಸಿಕೊಂಡು--ನಿಮ್ಮನ್ನೂ ಐಗುಪ್ತದಲ್ಲಿ ನಿಮಗೆ ಮಾಡಿದ್ದ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ಶ್ಚಯವಾಗಿ ನಾನು ನೋ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ಐಗುಪ್ತದಲ್ಲಿ ನಿಮಗುಂಟಾಗಿರುವ ಸಂಕಟದಿಂದ ಬಿಡಿಸಿ ನಿಮ್ಮನ್ನು ಕಾನಾನ್ಯರೂ ಹಿತ್ತಿಯರೂ ಅಮೋರಿಯರೂ ಪೆರಿಜೀಯ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ವ್ವಿಯರೂ ಯೆಬೂಸಿಯರೂ ಇರುವ ಹಾಲೂ ಜೇನೂ ಹರಿಯುವ ದೇಶಕ್ಕೆ ಬರಮಾಡುವೆನೆಂದು ಹೇಳಿದ್ದೇನೆ ಎಂದು ಅವರಿಗೆ 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ು ನಿನ್ನ ಮಾತನ್ನು ಕೇಳುವರು. ಆಗ ನೀನು ಇಸ್ರಾಯೇಲ್‌ ಹಿರಿಯರ ಸಹಿತವಾಗಿ ಐಗುಪ್ತದ ಅರಸನ ಬಳಿಗೆ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--ಇಬ್ರಿಯರ ದೇವರಾಗಿರುವ ಕರ್ತನು ನಮಗೆ ಪ್ರತ್ಯಕ್ಷ ನಾಗಿದ್ದಾನೆ. ಆದದರಿಂದ ನಾವು ಅರಣ್ಯದಲ್ಲಿ ಮೂರು ದಿವ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ಯಾಣಮಾಡಿ ನಮ್ಮ ದೇವರಾದ ಕರ್ತನಿಗೆ ಬಲಿಯನ್ನರ್ಪಿಸುವ ಹಾಗೆ ನಮ್ಮನ್ನು ಬಿಡು ಎಂದು ಕೇಳಿಕೊಳ್ಳುತ್ತೇವ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ಾಗ್ಯೂ ನೀವೆಷ್ಟು ಬಲವಂತ ಮಾಡಿದರೂ ಐಗುಪ್ತದ ಅರಸನು ನಿಮ್ಮನ್ನು ಹೋಗಗೊಡಿಸುವದಿಲ್ಲವೆಂದು ನನಗೆ ನಿಶ್ಚ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ೀಗಿರುವದರಿಂದ ನನ್ನ ಕೈಯನ್ನು ಚಾಚಿ ನಾನು ಅದರೊಳಗೆ ಮಾಡುವ ಎಲ್ಲಾ ಅದ್ಭುತಗಳಿಂದ ಐಗುಪ್ತವನ್ನು ಹೊಡೆಯುವೆನು. ತ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ಯ ಅವನು ನಿಮ್ಮನ್ನು ಕಳುಹಿಸಿ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ಈ ಜನರಿಗೆ ಐಗುಪ್ತ್ಯರ ಕಣ್ಣೆದುರಿನಲ್ಲಿ ದಯೆ ದೊರಕುವಂತೆ ಮಾಡುವೆನು. ನೀವು ಹೋಗುವಾಗ ಬರಿಗೈ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ಮನೆಯಲ್ಲಿ ಇಳು ಕೊಂಡಿರುವವಳಿಂದಲೂ ಬೆಳ್ಳಿ ಬಂಗಾರದ ಒಡವೆಗಳನ್ನೂ ವಸ್ತ್ರಗಳನ್ನೂ ಕೇಳಿ ಕೊಳ್ಳಲಿ. ಅವುಗಳನ್ನ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 ಕುಮಾರ್ತೆ ಯರ ಮೇಲೆ ಹಾಕಿರಿ. ಹೀಗೆ ನೀವು ಐಗುಪ್ತ್ಯರನ್ನು ಸುಲುಕೊಳ್ಳುವ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ಮೋಶೆಯು ತನ್ನ ಮಾವನಾಗಿರುವ ಮಿದ್ಯಾನಿನ ವೈದಿಕನಾದ ಇತ್ರೋವನ ಮಂದೆಯನ್ನು ಮೇಯಿಸುತ್ತಿರಲಾಗಿ ಅರಣ್ಯದ ಹಿಂಭಾ ಗ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ಿಸಿಕೊಂಡುಹೋಗಿ ಹೋರೇಬ್‌ ಎಂಬ ದೇವರ ಬೆಟ್ಟಕ್ಕೆ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ಕರ್ತನ ದೂತನು ಪೊದೆಯೊಳಗಿಂದ ಅಗ್ನಿಜ್ವಾಲೆಯಲ್ಲಿ ಅವನಿಗೆ ಕಾಣಿಸಿ ಕೊಂಡನು. ಅವನು ನೋಡಿದಾಗ ಇಗೋ, ಪೊದ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ಯಿಂದ ಉರಿಯುತ್ತಿತ್ತು. ಆದಾಗ್ಯೂ ಪೊದೆಯು ಸು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ಮೋಶೆಯು--ನಾನು ಹೋಗಿ ಆ ಪೊದೆಯು ಯಾಕೆ ಸುಡದೆ ಇರುವದೆಂಬ ಆಶ್ಚರ್ಯ ವನ್ನು ನೋ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ು ನೋಡು ವದಕ್ಕೆ ಹತ್ತಿರ ಬರುವದನ್ನು ಕರ್ತನು ನೋಡಿದಾಗ ದೇವರು ಪೊದೆಯೊಳಗಿಂದ ಅವನಿಗೆ--ಮೋಶೆಯೇ, ಮೋಶೆಯೇ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ದನು; ಆಗ ಅವನು--ನಾನು ಇಲ್ಲಿ ಇದ್ದ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2026-10-20T03:33:48Z</dcterms:created>
  <dcterms:modified xsi:type="dcterms:W3CDTF">2026-10-20T03:33:48Z</dcterms:modified>
  <dc:title>ವಿಮೋಚನಾಕಾಂಡ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