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7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மம் மேலான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மம் உயர்ந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மம் உலக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மாறா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ாமம் விடுத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ாமம் அடைக்க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ாமம் இரட்சண்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ாமம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மம் புகலிட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மம் கன்ம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மம் துருக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மம் போ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மத்தில் சுகம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மத்தில் பெலன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ாமத்தில் ஜெயம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ாமம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2026-10-24T20:58:02Z</dcterms:created>
  <dcterms:modified xsi:type="dcterms:W3CDTF">2026-10-24T20:58:02Z</dcterms:modified>
  <dc:title>துதிப் பாடல்கள் : 452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