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ியில் இருக்கிற அதின் குமாரத்திகளோ பட்டயத்தால் கொன்றுபோடப்பட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மதில்களை இடிக்கிற யந்திரங்களை எதிரே வைத்து, தன் கட்டைப்பாரைகளால் உன் கொத்தளங்களை இடித்துப்போ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ாட்டுகளின் சத்தத்தை ஓயப்பண்ணுவேன்; உன் சுரமண்டலங்களின் சத்தம் இனிக் கேட்கப்படு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1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নির্বাসনের একাদশতম বছরের মাসের প্রথম দিনে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হে মনুষ্যসন্তান, সোর জেরুশালেমের বিরুদ্ধে বাজে কথা বলেছে, বলেছে ‘সাবাস! নগরের লোক জন রক্ষ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দরজা তা ধ্বংস হয়েছে| ঐ দরজা আমার জন্য খুলে গেছে| শহর তো ধ্বংসপ্রাপ্ত, তাই তার থেকে মূল্যব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গুলি আমি আনতে পার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প্রভু আমার সদাপ্রভু বলেন, “সোর, আমি তোমার বিরুদ্ধে| আমি যুদ্ধ করার জন্য তোমার বিরুদ্ধে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কে আনব, তারা সমুদ্রের তটে ফিরে আসা ঢেউযের মত বার বার আস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বলেন, “সেই শএু সেনারা সোরের প্রাচীর ধ্বংস করবে ও তার স্তম্ভগুলি টেনে মাটিতে নামাবে| আম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ভূমির ওপরের মাটির স্তর চেঁচে ফেলে সোরকে একটি নগ্ন পাষাণে পরিণ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োর সমুদ্রের ধারে মাছের জাল বিছাবার জায়গা হবে| আমিই একথা বলেছি!” প্রভু আমার সদাপ্রভু আরও ব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সোর যুদ্ধে লুঠ করা মূল্যবান সামগ্রীর ম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তার কন্যারা যারা মাঠে থাকবে তাদের হত্যা করা হবে| তখন তারা জানবে য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আমার সদাপ্রভু এই কথাগুলি বলেন, “আমি উত্তর দিক থেকে সোরের বিরুদ্ধে এক শএু আনব| সেই শএ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খদ্রিত্‌সর, বাবিলের মহান রাজা! সে তার সঙ্গে আনবে বিরাট সৈন্যবাহিনী আর তাতে অশ্ব, অশ্বারোহী সৈ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অনেক পদাতিক সৈন্য থাকবে! ঐ সৈন্যরা অন্য অনেক জাতি থেক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নবূখদ্রিত্‌সর তোমাদের নিকটের (ছোট ছোট শহরগুলি) ধ্বংস করবে| সে শহর আক্রমণ করবার জন্য বহু মি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বে| তোমাদের আক্রমণ করবার জন্য সে একটি জাঙ্গাল তৈরী করবে| সে তার সৈন্যদলকে ঢাল দিয়ে রক্ষ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জাঙ্গালটি প্রাচীর পর্য়ন্ত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 প্রাচীর -ভেদক যন্ত্র নিয়ে আসবে ও তীক্ষ্ণ অস্ত্র দিয়ে তোমাদের মিনারগুলো ভেঙ্গ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 অশ্বের সংখ্যা এত হবে যে তাদের পায়ের ধূলো তোমায় ঢেকে ফেলবে| বাবিলের রাজা নগরের দ্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ার সময়ে অশ্বারোহী সৈন্যের, শকট ও রথের শব্দে তোমার প্রাচীর কাঁপ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াবিলের রাজা ঘোড়ায় চড়ে তোমার শহরের মধ্যে দিয়ে আসবে আর তার ঘোড়াগুলোর শব্দে সমস্ত পথ দল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সে তরবারির দ্বারা তোমার লোকদের হত্যা করবে, তোমার শহরের দৃঢ় থামগুলো ভূমিসাত্‌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নবূখদ্রিত্‌সরের লোকরা তোমাদের ধন দৌলত ছিনিয়ে নিয়ে যাবে| তোমরা যা বিক্রিী করতে চেয়েছিলে ত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নিয়ে যাবে| তারা তোমাদের প্রাচীরগুলো ও মনোরম বাড়িগুলোকে ধ্বংস করবে এবং তোমাদের পাথর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 এবং তোমাদের মাটি সমুদ্রে ফে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তোমার আনন্দের গান থামিয়ে দেব, লোকে আর তোমার বীণার শব্দ শুনত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োমায় একটি নগ্ন পাষাণে পরিণত করব| তুমি সমুদ্রের ধারে একটি জাল বিস্তার করবার জায়গার মত 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আবার গড়া হবে না! কারণ আমি, প্রভু এই কথা বলছি!” এই কথাগুলি প্রভু, আমার সদাপ্রভু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আমার সদাপ্রভু সোরের প্রতি এই কথা বলেন: “ভূমধ্যসাগরের উপকূলের দেশগুলো তোমার পতনের শব্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পবে| তোমার মধ্যকার লোকরা আঘাত পেলে ও হত হলেই কি তা ঘটব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উপকূলের দেশগুলির নেতারা তাদের সিংহাসন থেকে নেমে এসে দুঃখ প্রকাশ করবে| তারা তাদের সুন্দ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কীয় বস্ত্র ত্যাগ করে ‘ত্রাসের বস্ত্র’ পরবে| তারা মাটিতে বসে ভয়ে কাঁপবে| তোমরা কত চট করে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 সেই ভেবে তারা চমক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র সম্বন্ধে তারা এই শোকগাথা গাইবে:“‘সোর, তুমি একটি বিখ্যাত শহর ছিলে| তুমি বিখ্যাত ছিলে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সব হারিযেছ! তুমি সমুদ্রে বলবান ছিলে আর তোমার মধ্যে বসবাসকারী লোকরাও তাই ছিল| মূল ভূখণ্ডেবাস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 তোমার ভয়ে ভীত 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খন তোমার পতনের দিনে উপকূলের দেশগুলো ভয়ে কাঁপবে| তুমি উপকূলে বহু উপনিবেশ স্থাপন করেছিলে| ভী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ঐ লোকরা তোমার পতন হলে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আমার সদাপ্রভু এই কথা বলেন, “সোর আমি তোমাকে ধ্বংস করব আর তুমি পুরানো শূন্য শহরে পরিণ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সেখানে বাস করবে না| আমি সমুদ্রকে তোমার ওপর দিয়ে বয়ে যেতে দেব, প্রচণ্ড ঢেউ তোমায় আচ্ছাদ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তোমায় গভীরতম গর্তে পাঠাব- যেখানে মৃতেরা রয়েছে| বহু পূর্বে যারা মারা গেছে, তুমি ত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গ দেবে| আমি তোমায় অধো স্থানের জগতে সেই পুরানো শূন্য শহরে পাঠাব| তুমি অন্য অন্য পাতালগামীদে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গ দেবে| তুমি আর কখনও জীবিতদের দেশে ফিরে আস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তোমাকে ধ্বংস করব এবং তুমি চিরতরে বিগত হয়ে যাবে| লোকে তোমাকে খুঁজবে কিন্তু তারা আর ক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খুঁজে পাবে না!” এই কথা প্রভু আমার সদাপ্রভুই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2026-10-21T06:57:21Z</dcterms:created>
  <dcterms:modified xsi:type="dcterms:W3CDTF">2026-10-21T06:57:21Z</dcterms:modified>
  <dc:title>যিহিষ্কেল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