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presProps" Target="presProps.xml"/>
  <Relationship Id="rId73" Type="http://schemas.openxmlformats.org/officeDocument/2006/relationships/viewProps" Target="viewProps.xml"/>
  <Relationship Id="rId7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ராஜாவின் இருதயமும், பிரபுக்களின் இருதயமும் மடிந்துபோம்; ஆசாரியர்கள் திடுக்கிட்டு, தீர்க்கதரிசிகள் திகைப்பார்கள் என்று கர்த்தர் சொல்லுகிறார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அந்நாளிலே ராஜாவின் இருதயமும், பிரபுக்களின் இருதயமும் மடிந்துபோம்; ஆசாரியர்கள் திடுக்கிட்டு, தீர்க்கதரிசிகள் திகைப்பார்கள் என்று கர்த்தர் சொல்லுகிறார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ஆ! கர்த்தராகிய ஆண்டவரே, உங்களுக்குச் சமாதானமிருக்கும் என்று சொன்னதினால், மெய்யாகவே இந்த ஜனத்துக்கும் எருசலேமுக்கும் மிகுதியான மோசத்தை வரப்பண்ணினீர்; பட்டயம் பிராணன்மட்டும் எட்டுகிறதே என்றே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அப்பொழுது நான்: ஆ! கர்த்தராகிய ஆண்டவரே, உங்களுக்குச் சமாதானமிருக்கும் என்று சொன்னதினால், மெய்யாகவே இந்த ஜனத்துக்கும் எருசலேமுக்கும் மிகுதியான மோசத்தை வரப்பண்ணினீர்; பட்டயம் பிராணன்மட்டும் எட்டுகிறதே என்றே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த்திலுள்ள உயர்நிலங்களிலிருந்து, ஒரு தீக்காற்று என் ஜனமாகிய குமாரத்திக்கு நேராக அடிக்கும் என்று அக்காலத்திலே இந்த ஜனத்தோடும் எருசலேமோடும் சொல்லப்படும்; அது தூற்றவுமாட்டாது சுத்திகரிக்கவுமாட்டாது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த்திலுள்ள உயர்நிலங்களிலிருந்து, ஒரு தீக்காற்று என் ஜனமாகிய குமாரத்திக்கு நேராக அடிக்கும் என்று அக்காலத்திலே இந்த ஜனத்தோடும் எருசலேமோடும் சொல்லப்படும்; அது தூற்றவுமாட்டாது சுத்திகரிக்கவுமாட்டாது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வனாந்தரத்திலுள்ள உயர்நிலங்களிலிருந்து, ஒரு தீக்காற்று என் ஜனமாகிய குமாரத்திக்கு நேராக அடிக்கும் என்று அக்காலத்திலே இந்த ஜனத்தோடும் எருசலேமோடும் சொல்லப்படும்; அது தூற்றவுமாட்டாது சுத்திகரிக்கவுமாட்டாது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ப்பார்க்கிலும் பலமான காற்று என் காரியமாய் வரும்; இப்பொழுது நானும் அவர்களோடே நியாயம் பேசுவேன்.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இதைப்பார்க்கிலும் பலமான காற்று என் காரியமாய் வரும்; இப்பொழுது நானும் அவர்களோடே நியாயம் பேசுவேன்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மேகங்களைப்போல எழும்பிவருகிறான்; அவனுடைய இரதங்கள் பெருங்காற்றைப்போலிருக்கிறது; அவன் குதிரைகள் கழுகுகளிலும் வேகமானவைகள்; நமக்கு ஐயோ! நாம் பாழாக்கப்படுகிறோமே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இதோ, மேகங்களைப்போல எழும்பிவருகிறான்; அவனுடைய இரதங்கள் பெருங்காற்றைப்போலிருக்கிறது; அவன் குதிரைகள் கழுகுகளிலும் வேகமானவைகள்; நமக்கு ஐயோ! நாம் பாழாக்கப்படுகிறோமே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ே, நீ இரட்சிக்கப்படும்படிக்கு உன் இருதயத்தைப் பொல்லாப்பறக் கழுவு; எந்தமட்டும் அக்கிரம நினைவுகள் உன் உள்ளத்திலே தங்கும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எருசலேமே, நீ இரட்சிக்கப்படும்படிக்கு உன் இருதயத்தைப் பொல்லாப்பறக் கழுவு; எந்தமட்டும் அக்கிரம நினைவுகள் உன் உள்ளத்திலே தங்கும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ணிலிருந்து ஒரு சத்தம் வந்து, செய்தியை அறிவிக்கிறது; எப்பிராயீமின் மலையிலிருந்து வந்து, தீங்கைப் பிரசித்தம்பண்ணுகிறத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தாணிலிருந்து ஒரு சத்தம் வந்து, செய்தியை அறிவிக்கிறது; எப்பிராயீமின் மலையிலிருந்து வந்து, தீங்கைப் பிரசித்தம்பண்ணுகிறது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ாதிகளுக்கு அதை நீங்கள் பிரஸ்தாபம்பண்ணுங்கள்; இதோ, காவற்சேவகர் தூரதேசத்திலிருந்து வந்து, யூதாவுடைய பட்டணங்களுக்கு விரோதமாய் உரத்தசத்தமிடுவார்கள் என்று எருசலேமுக்குக் கூறுங்கள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ஜாதிகளுக்கு அதை நீங்கள் பிரஸ்தாபம்பண்ணுங்கள்; இதோ, காவற்சேவகர் தூரதேசத்திலிருந்து வந்து, யூதாவுடைய பட்டணங்களுக்கு விரோதமாய் உரத்தசத்தமிடுவார்கள் என்று எருசலேமுக்குக் கூறுங்க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விரோதமாய் அவர்கள் வயல்வெளிகளின் காவற்காரரைப்போலச் சுற்றிலுமிருப்பார்கள்; அது எனக்கு விரோதமாய்க் கலகஞ்செய்தது என்று கர்த்தர் சொல்லுகிறார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அதற்கு விரோதமாய் அவர்கள் வயல்வெளிகளின் காவற்காரரைப்போலச் சுற்றிலுமிருப்பார்கள்; அது எனக்கு விரோதமாய்க் கலகஞ்செய்தது என்று கர்த்தர் சொல்லுகிறார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நடக்கையும் உன் கிரியைகளுமே இவைகளை உனக்கு நேரிடப்பண்ணின; இது இத்தனை கசப்பாயிருந்து, உன் இருதயமட்டும் எட்டுகிறதற்குக் காரணம் உன் பொல்லாப்புத்தானே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உன் நடக்கையும் உன் கிரியைகளுமே இவைகளை உனக்கு நேரிடப்பண்ணின; இது இத்தனை கசப்பாயிருந்து, உன் இருதயமட்டும் எட்டுகிறதற்குக் காரணம் உன் பொல்லாப்புத்தானே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டல்கள், என் குடல்களே நோகிறது; என் உள்ளம் வேதனைப்படுகிறது, என் இருதயம் என்னில் கதறுகிறது; நான் பேசாமல் அமர்ந்திருக்கக் கூடாது; என் ஆத்துமாவே, எக்காளத்தின் சத்தத்தையும், யுத்தத்தின் ஆர்ப்பரிப்பையும் கேட்டாயே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டல்கள், என் குடல்களே நோகிறது; என் உள்ளம் வேதனைப்படுகிறது, என் இருதயம் என்னில் கதறுகிறது; நான் பேசாமல் அமர்ந்திருக்கக் கூடாது; என் ஆத்துமாவே, எக்காளத்தின் சத்தத்தையும், யுத்தத்தின் ஆர்ப்பரிப்பையும் கேட்டாயே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என் குடல்கள், என் குடல்களே நோகிறது; என் உள்ளம் வேதனைப்படுகிறது, என் இருதயம் என்னில் கதறுகிறது; நான் பேசாமல் அமர்ந்திருக்கக் கூடாது; என் ஆத்துமாவே, எக்காளத்தின் சத்தத்தையும், யுத்தத்தின் ஆர்ப்பரிப்பையும் கேட்டாயே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சத்துக்குமேல் நாசம் வருகிறதாகக் கூறப்படுகிறது; தேசமெல்லாம் பாழாகிறது; அசுப்பிலே என் கூடாரங்களும், ஒரு நிமிஷத்திலே என் திரைகளும் பாழாக்கப்படுகிற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நாசத்துக்குமேல் நாசம் வருகிறதாகக் கூறப்படுகிறது; தேசமெல்லாம் பாழாகிறது; அசுப்பிலே என் கூடாரங்களும், ஒரு நிமிஷத்திலே என் திரைகளும் பாழாக்கப்படுகிற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நான் எதுவரைக்கும் கொடியைக்கண்டு, எக்காளத்தின் சத்தத்தைக் கேட்பே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ஜனங்களோ மதியற்றவர்கள், என்னை அவர்கள் அறியாதிருக்கிறார்கள், அவர்கள் பைத்தியமுள்ள பிள்ளைகள், அவர்களுக்கு உணர்வே இல்லை; பொல்லாப்புச்செய்ய அவர்கள் அறிவாளிகள், நன்மைசெய்யவோ அவர்கள் அறிவில்லாதவர்கள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என் ஜனங்களோ மதியற்றவர்கள், என்னை அவர்கள் அறியாதிருக்கிறார்கள், அவர்கள் பைத்தியமுள்ள பிள்ளைகள், அவர்களுக்கு உணர்வே இல்லை; பொல்லாப்புச்செய்ய அவர்கள் அறிவாளிகள், நன்மைசெய்யவோ அவர்கள் அறிவில்லாதவர்கள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ைப் பார்த்தேன், அது ஒழுங்கின்மையும் வெறுமையுமாயிருந்தது; வானங்களைப் பார்த்தேன், அவைகளுக்கு ஒளியில்லாதிருந்தது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ூமியைப் பார்த்தேன், அது ஒழுங்கின்மையும் வெறுமையுமாயிருந்தது; வானங்களைப் பார்த்தேன், அவைகளுக்கு ஒளியில்லாதிருந்த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பர்வதங்களைப் பார்த்தேன், அவைகள் அதிர்ந்தன; எல்லாக் குன்றுகளும் அசைந்தன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பின்னும் நான் பார்க்கும்போது, மனுஷனில்லை; ஆகாசத்துப் பறவைகளெல்லாம் பறந்துபோயின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நான் பார்க்கும்போது, கர்த்தராலும், அவருடைய உக்கிரகோபத்தாலும் பயிர்நிலம் வனாந்தரமாயிற்று; அதின் பட்டணங்களெல்லாம் இடிந்துபோயின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பின்னும் நான் பார்க்கும்போது, கர்த்தராலும், அவருடைய உக்கிரகோபத்தாலும் பயிர்நிலம் வனாந்தரமாயிற்று; அதின் பட்டணங்களெல்லாம் இடிந்துபோயின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ேசமெல்லாம் பாழாய்ப்போம்; ஆகிலும் சர்வசங்காரம் செய்யேன் என்று கர்த்தர் சொல்லுகிறார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ினிமித்தம் பூமி புலம்பும், உயர இருக்கிற வானங்கள் கறுத்துப்போம்; நான் அதைச் சொன்னேன், அதை நிர்ணயம் பண்ணினேன்; நான் மனஸ்தாபப்படுவதும் இல்லை; நான் அதைவிட்டுத் திரும்புவதும் இல்லை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இதினிமித்தம் பூமி புலம்பும், உயர இருக்கிற வானங்கள் கறுத்துப்போம்; நான் அதைச் சொன்னேன், அதை நிர்ணயம் பண்ணினேன்; நான் மனஸ்தாபப்படுவதும் இல்லை; நான் அதைவிட்டுத் திரும்புவதும் இல்லை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திரைவீரரும் வில்வீரரும் இடும் சத்தத்தினாலே சகல ஊராரும் ஓடி, அடர்த்தியான காடுகளில் புகுந்து, கன்மலைகளிலும் ஏறுவார்கள்; ஒரு மனுஷனும் அவைகளிலே குடியிராதபடி எல்லா ஊர்களும் விடப்பட்டிருக்கும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திரைவீரரும் வில்வீரரும் இடும் சத்தத்தினாலே சகல ஊராரும் ஓடி, அடர்த்தியான காடுகளில் புகுந்து, கன்மலைகளிலும் ஏறுவார்கள்; ஒரு மனுஷனும் அவைகளிலே குடியிராதபடி எல்லா ஊர்களும் விடப்பட்டிருக்கும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குதிரைவீரரும் வில்வீரரும் இடும் சத்தத்தினாலே சகல ஊராரும் ஓடி, அடர்த்தியான காடுகளில் புகுந்து, கன்மலைகளிலும் ஏறுவார்கள்; ஒரு மனுஷனும் அவைகளிலே குடியிராதபடி எல்லா ஊர்களும் விடப்பட்டிருக்கும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பாழாய்ப்போன நீ இப்பொழுது என்ன செய்வாய்? நீ இரத்தாம்பரம் உடுத்தாலும், பொன்னாபரணங்களால் உன்னைச் சிங்காரித்தாலும், உன் கண்களில் மையிட்டுக்கொண்டாலும், வீணாய் உன்னை அழகுபடுத்துவாய்; சோரநாயகர் உன்னை அசட்டைபண்ணி, உன் பிராணனை வாங்கத் தேடுவ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கர்ப்பவேதனைப்படுகிறவளின் சத்தமாகவும், முதல்விசை பிள்ளை பெறுகிறவளின் வியாகுலமாகவும், சீயோன் குமாரத்தியின் சத்தத்தைக் கேட்கிறேன்; அவள் பெருமூச்சுவிட்டு, தன் கைகளை விரித்து: ஐயோ! கொலைபாதகர்களாலே என் ஆத்துமா சோர்ந்துபோகிறதே என்கிறா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நீ திரும்புகிறதற்கு மனதாயிருந்தால் என்னிடத்தில் திரும்பு என்று கர்த்தர் சொல்லுகிறார்; நீ உன் அருவருப்புகளை என் பார்வையினின்று அகற்றிவிட்டால், நீ இனி அலைந்து திரிவதில்லை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இஸ்ரவேலே, நீ திரும்புகிறதற்கு மனதாயிருந்தால் என்னிடத்தில் திரும்பு என்று கர்த்தர் சொல்லுகிறார்; நீ உன் அருவருப்புகளை என் பார்வையினின்று அகற்றிவிட்டால், நீ இனி அலைந்து திரிவதில்லை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ண்மையோடும், நியாயத்தோடும், நீதியோடும், கர்த்தருடைய ஜீவனைக்கொண்டு ஆணையிடுவாய்; புறஜாதிகளும் அவருக்குள் ஆசீர்வதிக்கப்பட்டு, அவருக்குள் மேன்மைபாராட்டுவார்கள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ண்மையோடும், நியாயத்தோடும், நீதியோடும், கர்த்தருடைய ஜீவனைக்கொண்டு ஆணையிடுவாய்; புறஜாதிகளும் அவருக்குள் ஆசீர்வதிக்கப்பட்டு, அவருக்குள் மேன்மைபாராட்டுவ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ண்மையோடும், நியாயத்தோடும், நீதியோடும், கர்த்தருடைய ஜீவனைக்கொண்டு ஆணையிடுவாய்; புறஜாதிகளும் அவருக்குள் ஆசீர்வதிக்கப்பட்டு, அவருக்குள் மேன்மைபாராட்டுவார்கள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நீ உண்மையோடும், நியாயத்தோடும், நீதியோடும், கர்த்தருடைய ஜீவனைக்கொண்டு ஆணையிடுவாய்; புறஜாதிகளும் அவருக்குள் ஆசீர்வதிக்கப்பட்டு, அவருக்குள் மேன்மைபாராட்டுவார்கள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மனுஷரோடும், எருசலேமியரோடும் கர்த்தர் சொல்லுகிறது என்னவென்றால்: நீங்கள் முள்ளுகளுக்குள்ளே விதையாதிருங்கள், உங்கள் தரிசு நிலத்தைப் பண்படுத்துங்கள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யூதா மனுஷரோடும், எருசலேமியரோடும் கர்த்தர் சொல்லுகிறது என்னவென்றால்: நீங்கள் முள்ளுகளுக்குள்ளே விதையாதிருங்கள், உங்கள் தரிசு நிலத்தைப் பண்படுத்துங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 மனுஷரே, எருசலேமின் குடிகளே, உங்கள் கிரியைகளுடைய பொல்லாப்பினிமித்தம் என் உக்கிரம் அக்கினியைப்போல் எழும்பி, அவிப்பார் இல்லாமல் எரியாதபடிக்கு நீங்கள் கர்த்தருக்கென்று உங்களை விருத்தசேதனம்பண்ணி, உங்கள் இருதயத்தின் நுனித்தோலை நீக்கிப்போடுங்க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 மனுஷரே, எருசலேமின் குடிகளே, உங்கள் கிரியைகளுடைய பொல்லாப்பினிமித்தம் என் உக்கிரம் அக்கினியைப்போல் எழும்பி, அவிப்பார் இல்லாமல் எரியாதபடிக்கு நீங்கள் கர்த்தருக்கென்று உங்களை விருத்தசேதனம்பண்ணி, உங்கள் இருதயத்தின் நுனித்தோலை நீக்கிப்போடுங்க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 மனுஷரே, எருசலேமின் குடிகளே, உங்கள் கிரியைகளுடைய பொல்லாப்பினிமித்தம் என் உக்கிரம் அக்கினியைப்போல் எழும்பி, அவிப்பார் இல்லாமல் எரியாதபடிக்கு நீங்கள் கர்த்தருக்கென்று உங்களை விருத்தசேதனம்பண்ணி, உங்கள் இருதயத்தின் நுனித்தோலை நீக்கிப்போடுங்கள்.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யூதா மனுஷரே, எருசலேமின் குடிகளே, உங்கள் கிரியைகளுடைய பொல்லாப்பினிமித்தம் என் உக்கிரம் அக்கினியைப்போல் எழும்பி, அவிப்பார் இல்லாமல் எரியாதபடிக்கு நீங்கள் கர்த்தருக்கென்று உங்களை விருத்தசேதனம்பண்ணி, உங்கள் இருதயத்தின் நுனித்தோலை நீக்கிப்போடுங்க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ல் எக்காளம் ஊதுங்கள் என்று சொல்லி, யூதாவில் அறிவித்து, எருசலேமில் கேட்கப்பண்ணுங்கள்; நாம் அரணான பட்டணங்களுக்கு உட்படும்படிக்குச் சேருங்கள் என்று சொல்லி, உரத்த சத்தமாய்க் கூப்பிடுங்கள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ேசத்தில் எக்காளம் ஊதுங்கள் என்று சொல்லி, யூதாவில் அறிவித்து, எருசலேமில் கேட்கப்பண்ணுங்கள்; நாம் அரணான பட்டணங்களுக்கு உட்படும்படிக்குச் சேருங்கள் என்று சொல்லி, உரத்த சத்தமாய்க் கூப்பிடுங்கள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ுக்கு நேரே கொடியேற்றுங்கள்; கூடுங்கள், நிற்காதிருங்கள்; நான் வடக்கேயிருந்து பொல்லாப்பையும், மகா சங்காரத்தையும் வரப்பண்ணுகிறேன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சீயோனுக்கு நேரே கொடியேற்றுங்கள்; கூடுங்கள், நிற்காதிருங்கள்; நான் வடக்கேயிருந்து பொல்லாப்பையும், மகா சங்காரத்தையும் வரப்பண்ணுகிறேன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சத்தைப் பாழாக்கி விடும்படிக்குச் சிங்கம் தன் புதரிலிருந்து எழும்பி, ஜாதிகளைச் சங்கரிக்கிறவன் தன் ஸ்தானத்திலிருந்து புறப்பட்டு வருகிறான்; உன் பட்டணங்கள் குடியிராதபடி அழிக்கப்படும் என்கிறார்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சத்தைப் பாழாக்கி விடும்படிக்குச் சிங்கம் தன் புதரிலிருந்து எழும்பி, ஜாதிகளைச் சங்கரிக்கிறவன் தன் ஸ்தானத்திலிருந்து புறப்பட்டு வருகிறான்; உன் பட்டணங்கள் குடியிராதபடி அழிக்கப்படும் என்கிற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உன் தேசத்தைப் பாழாக்கி விடும்படிக்குச் சிங்கம் தன் புதரிலிருந்து எழும்பி, ஜாதிகளைச் சங்கரிக்கிறவன் தன் ஸ்தானத்திலிருந்து புறப்பட்டு வருகிறான்; உன் பட்டணங்கள் குடியிராதபடி அழிக்கப்படும் என்கிற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இதினிமித்தம் இரட்டைக் கட்டிக்கொள்ளுங்கள்; புலம்பி அலறுங்கள்; கர்த்தருடைய உக்கிரகோபம் நம்மைவிட்டுத் திரும்பவில்லையே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580918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প্রভু বললেন, “যখন এগুলি ঘটবে, তখন রাজা এবং তাঁর পারিষদরা তাদের সাহস হারিযে ফেলবে, যাজকরা দারুণ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য় পেয়ে যাবেন এবং ভাব্বাদীরা য়ত্‌পরোনাস্তি বিহবল হব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তখন আমি, যিরমিয় বললাম, “হে প্রভু আমার মনিব, আপনি অবশ্যই যিহূদা ও জেরুশালেমের লোকদের এই বল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ারণা করেছেন: ‘তোমরা শান্তি পাবে|’ কিন্তু এখন তরবারিটি তাদের গলার দিকে লক্ষ্য করে রয়ে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একই সঙ্গে সেই সময় যিহূদা এবং জেরুশালেম বাসীদের জন্য এই বার্তা প্রেরিত হবে: “হে আমার লোক, অনাবৃ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র্বতশৃঙ্গ থেকে তপ্ত বাতাস বয়ে আসবে| এই ঝড় ছুটে আসবে মরুভূমি থেকে| এ ঝড় কোন মৃদু বাতাস নয়, য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বারা কৃষকরা তাদের শস্যকণা ভূমি থেকে ঝেড়ে আলাদা করে নেয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এই ঝড় অনেক বেশী শক্তিশালী এবং এটা আমার কাছ থেকেই আসে| এখন আমি আমার বিচারের রায় ঘোষণা কর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হূদাবাসীদের বিরুদ্ধ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দেখো| মেঘের মতো শএু নড়ে উঠছে| তার রথসমূহকে দেখাচ্ছে য়েন ভযাবহ ঝড়| তার ঘোড়াগুলো ঈগলদের চাইতেও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্রুতগামী| এটি আমাদের পক্ষে খুবই ক্ষতিকারক| আমরা নিশ্চিহ্ন হয়ে যাবো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হে জেরুশালেমবাসী, কু-মতলব ত্যাগ করো| হৃদয় থেকে সমস্ত শযতানি ধুয়ে মুছে পরিষ্কার করে দাও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ত্মাকে শুদ্ধ করলে তবেই তোমরা রক্ষা প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ডান দেশেরসম্প্রদাযের বার্তাবাহকের কথা শোন| ইফ্রযিমের পর্বতমালা থেকে কেউ দুর্ঘটনার খবর নি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“সারা জেরুশালেমবাসীকে সেই খবর জানিয়ে দাও| বহুদূরের দেশ থেকে শএুরা যিহূদার বিরুদ্ধে যুদ্ধ ক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আসছে| ঐ শএুরা চিত্কার করে যিহূদার শহরগুলির বিরুদ্ধে যুদ্ধের ধ্বনি দি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জেরুশালেমকে তারা সম্পূর্ণরূপে ঘিরে ফেলেছে| য়েমন একটি মাঠে লোকরা লক্ষ্য রাখে| যিহূদা তুমি আম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িরুদ্ধে গিয়েছিলে তাই শএু পক্ষ তোমার বিরুদ্ধে যুদ্ধ ঘোষণা করেছে|” এই ছিল প্রভুর বার্ত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“তোমার জীবনযাত্রা এবং কার্য়কলাপই এই সমস্যা সৃষ্টি করেছে| তোমার শযতানি তোমার জীবনকে খুব কঠো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েছে| এই মূহুর্তে তোমার শযতানিই তোমার যন্ত্রণার কারণ| য়েটা তোমার হৃদয়ের গভীরে আঘাত করছ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হায! দুঃখ, যন্ত্রণা এবং চিন্তায আমি কুঁকড়ে যাচ্ছি, হায! কি দুশ্চিন্তা! কি ভয়| আমি অন্তর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ব্যথিত| আমার হৃদয় ধুক্ ধুক্ করছে| না, আমি আর চুপ করে থাকতে পারছি না| কারণ আমি শএু পক্ষের শিঙ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শুনেছি| ঐ শিঙা ধ্বনি যুদ্ধের আহবান জানাচ্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বিপর্য়য বিপর্য়যকে অনুসরণ করে| এই পুরো দেশটাই ধ্বংস হয়ে গেছে| হঠাত্‌ই আমার তাঁবু ধ্বংস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গেল| আমার পর্দাগুলো ছিঁড়ে গ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প্রভু, আর কতদিন এই যুদ্ধের পতাকা আমাকে দেখতে হবে? কতদিন আমি আর এই যুদ্ধের দামামা শুনব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ঈশ্বর বললেন, “আমার লোকরা হল মূর্খ| তারা আমাকে জানে না| তারা হল নির্বোধ বালক| তারা বুঝতে পারছ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না| তাদের বিবেচনা শক্তি নেই| তারা শযতানিতে পটু কিন্তু তারা জানে না কি করে ভাল কিছু করতে হয়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আমি পৃথিবীর দিকে তাকালাম| কিন্তু দেখলাম পৃথিবী শূন্য| পৃথিবীতে কিছুই ছিল না| আমি আকাশের দি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কালাম| দেখলাম সমস্ত আলো নিভ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আমি পর্বতের দিকে তাকালাম| দেখলাম পর্বত কাঁপছে| সমস্ত পাহাড়গুলি ভয়ে কাঁপ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আমি দেখলাম কিন্তু কোন মানুষ খুঁজে পেলাম না| আকাশের সমস্ত পাখি মূহুর্তে উধাও হয়ে গিয়ে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আমি ভালো দেশের দিকে তাকালাম এবং দেখলাম তা মরুভূমিতে পরিণত হয়েছে| ঐ দেশে সমস্ত শহরগুলো ধ্বংস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য়ে গিয়েছিল| প্রভুর ভয়ঙ্কর রোধই এই দশ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প্রভু এইগুলি বললেন: “এই পুরো দেশটাই ধ্বংস হয়ে যাবে| কিন্তু আমি সম্পূর্ণভাবে তা ধ্বংস করব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জীবিত লোকরা আর্তনাদ করে মৃত লোকেদের জন্য কাঁদবে| আকাশ এমশঃ কালো হয়ে উঠবে| আমি যা বলব তার নড়চড়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হবে না| আমি আমার সিদ্ধান্ত বদলাবো না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যিহূদার লোকরা শুনতে পাবে অশ্বারোহী ও তীরন্দাজ সৈন্যবাহিনীর হুঙ্কার এবং ভয়ে তারা দৌড়ে পাল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েউ লুকোবে গুহার ভেতরে, কেউ ঝোপঝাড়ে, কেউ বা পাথরের আড়ালে| যিহূদার সমস্ত শহরগুলি জনমানবহীন হয়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াবে| সেখানে কেউ বাঁচবে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যিহূদা তুমি ধ্বংসপ্রাপ্ত হয়েছ| তাহলে, এখন তুমি কি করছ? ঐ সমস্ত প্রেমিকদের জন্য তুমি তোমার সব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য়ে ভালো পোশাক পরেছো, নিজেকে অলঙ্কারে সাজিযেছো, চোখে দিয়েছ কাজল, সুন্দর দেখাবার জন্য নিজেক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সাজিযেছো| কিন্তু তাতে কোন লাভ নেই কারণ তোমার প্রেমিকরা এখন তোমাকে ঘৃণা করে| তারাই তোমাকে মার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চেষ্টা করছ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এক জন মহিলা প্রসব বেদনায় য়েমন করে তেমনি একটি কান্না আমি শুনতে পাচ্ছি| এই কান্না একজন মহিল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ার প্রথম সন্তান প্রসব করবার কান্নার মত| এই মহিলা হল সিয়োন কন্যা| সে হাত জড়ো করে প্রার্থণা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ভঙ্গিতে বলছে, “ওঃ, আমি অজ্ঞান হয়ে যাব! ঘাতকরা আমাকে চারদিক থেকে ঘিরে ধরেছে!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এই বার্তা প্রভুর কাছ থেকে এলো| “ইস্রায়েল, যদি তুমি ফিরতে চাও তাহলে আমার কাছে ফিরে এসো| ভ্রান্ত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বতাদের মূর্ত্তিগুলো ছুঁড়ে ফেলে দাও| আমার কাছ থেকে চ্যুত হয়ে বিপথগামী হয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যদি কেবলমাত্র এগুলি কর তাহলেই কোন প্রতিজ্ঞা করবার সময় তোমরা আমার নাম ব্যবহার করতে পার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প্রতিশ্রুতি গ্রহণের সময় বলতে পারবে, ‘প্রভুর নিশ্চিত অস্তিত্বের দিব্য|’ এই কথাগুলো তোমরা সত্য,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উচিত্‌ এবং সঠিকভাবে ব্যবহার করতে পারবে| তাহলে জাতিসমূহ তাঁর আশীর্বাদ পাবে| তারপর তারা তাঁকে প্রশংস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রতে পারবে| তোমার দেশবাসী প্রভুর কার্য়কলাপ ঘিরে গর্ব অনুভব কর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যিহূদা এবং জেরুশালেমের মানুষকে এই কথাগুলি প্রভু বলেছিলেন:“তোমাদের জমিগুলি চষা হয়নি| জমিতে লাঙল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াও! নিজেদের পতিত জমি চাষ করো| বীজ বোনো সেই জমিতে| কাঁটাবনে বীজ বপন করো না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প্রভুর লোক হয়ে যাও! তোমাদের হৃদয়গুলোকে পরিবর্তন করো| আত্মাকে শুদ্ধ করো| হে যিহূদা ও জেরুশালেম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মানুষ, তোমরা যদি নিজেদের না শোধরাও তাহলে আমি রুদ্ধ হয়ে যাবো| আমার রোধ আগুনের মতো দ্রুত গতিতে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তোমাদের সবাইকে বালিয়ে পুড়িয়ে ছাই করে দেবে| সেই আগুন নেভানোর ক্ষমতা কারো হবে না| তোমাদের অসত্‌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্য়কলাপের জন্যই এইগুলো হবে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“যিহূদার লোকদের এই খবর বল:জেরুশালেম শহরের প্রত্যেকটি ব্যক্তিকে বল, ‘দেশের সর্বত্র শিঙা বাজাও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োরে চিত্কার কর: ‘এস, আমরা একত্র হই এবং প্রতিরক্ষার জন্য দূর্গবিশিষ্ট শহরগুলিতে যাই|’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সিয়োনের দিকে নিশান পতাকা ওড়াও| বাঁচতে চাও তো তাড়াতাড়ি করো| অপেক্ষা কোরো না| যা বলছি তাই ক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কারণ আমি উত্তর দিক থেকে বিপর্য়য বয়ে আনছি| আমি এক ভয়ঙ্কর ধ্বংস ঘটাবো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এক “সিংহ” তার গুহা থেকে বেরিয়ে এসেছে| দেশসমূহের এক বিনাশকর্তা তার যাত্রা শুরু করেছে| তোমাদে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দেশকে ধ্বংস করতে সে বাড়ি ছেড়ে বেরিয়ে পড়েছে| ভয়ঙ্কর বিপর্য়য ঘনিয়ে আসছে এই দেশের ওপর, কোন মানুষ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জীবিত থাকবে না, সব কটি শহর ধ্বংসস্তূপ হয়ে যাবে|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সুতরাং শোকের পোশাক পরে তোমরা চিত্কার করে কাঁদো! কারণ প্রভু আমাদের ওপর ক্ষুব্ধ হয়েছেন|”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যিরমিয় : 4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">
  <a:themeElements>
    <a:clrScheme name="Theme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69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2026-10-21T06:37:25Z</dcterms:created>
  <dcterms:modified xsi:type="dcterms:W3CDTF">2026-10-21T06:37:25Z</dcterms:modified>
  <dc:title>যিরমিয় : 4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