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bout that time Herod the king stretched forth his hands to vex certain of the churc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killed James the brother of John with the sw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cause he saw it pleased the Jews, he proceeded further to take Peter also. (Then were the days of unleavened brea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cause he saw it pleased the Jews, he proceeded further to take Peter also. (Then were the days of unleavened br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had apprehended him, he put him in prison, and delivered him to four quaternions of soldiers to keep him; intending after Easter to bring him forth to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had apprehended him, he put him in prison, and delivered him to four quaternions of soldiers to keep him; intending after Easter to bring him forth to the peop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had apprehended him, he put him in prison, and delivered him to four quaternions of soldiers to keep him; intending after Easter to bring him forth to the peo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Peter therefore was kept in prison: but prayer was made without ceasing of the church unto God for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Peter therefore was kept in prison: but prayer was made without ceasing of the church unto God for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rod would have brought him forth, the same night Peter was sleeping between two soldiers, bound with two chains: and the keepers before the door kept the pris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rod would have brought him forth, the same night Peter was sleeping between two soldiers, bound with two chains: and the keepers before the door kept the pris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rod would have brought him forth, the same night Peter was sleeping between two soldiers, bound with two chains: and the keepers before the door kept the pris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angel of the Lord came upon him, and a light shined in the prison: and he stroke Peter on the side, and raised him up, saying, Arise up quickly. And his chains fell off from his h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angel of the Lord came upon him, and a light shined in the prison: and he stroke Peter on the side, and raised him up, saying, Arise up quickly. And his chains fell off from his h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angel of the Lord came upon him, and a light shined in the prison: and he stroke Peter on the side, and raised him up, saying, Arise up quickly. And his chains fell off from his h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angel said unto him, Gird yourself, and bind on your sandals. And so he did. And he says unto him, Cast your garment about you, and follow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angel said unto him, Gird yourself, and bind on your sandals. And so he did. And he says unto him, Cast your garment about you, and follow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went out, and followed him; and know not that it was true which was done by the angel; but thought he saw a vi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went out, and followed him; and know not that it was true which was done by the angel; but thought he saw a vi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they were past the first and the second ward, they came unto the iron gate that leads unto the city; which opened to them of his own accord: and they went out, and passed on through one street; and forthwith the angel departed from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they were past the first and the second ward, they came unto the iron gate that leads unto the city; which opened to them of his own accord: and they went out, and passed on through one street; and forthwith the angel departed from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they were past the first and the second ward, they came unto the iron gate that leads unto the city; which opened to them of his own accord: and they went out, and passed on through one street; and forthwith the angel departed from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Peter was come to himself, he said, Now I know certainly, that the LORD has sent his angel, and has delivered me out of the hand of Herod, and from all the expectation of the people of the Jew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Peter was come to himself, he said, Now I know certainly, that the LORD has sent his angel, and has delivered me out of the hand of Herod, and from all the expectation of the people of the Jew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Peter was come to himself, he said, Now I know certainly, that the LORD has sent his angel, and has delivered me out of the hand of Herod, and from all the expectation of the people of the Jew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he had considered the thing, he came to the house of Mary the mother of John, whose surname was Mark; where many were gathered together pr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he had considered the thing, he came to the house of Mary the mother of John, whose surname was Mark; where many were gathered together pray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s Peter knocked at the door of the gate, a damsel came to hearken, named Rho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knew Peter's voice, she opened not the gate for gladness, but ran in, and told how Peter stood before the g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knew Peter's voice, she opened not the gate for gladness, but ran in, and told how Peter stood before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aid unto her, You are mad. But she constantly affirmed that it was even so. Then said they, It is his ang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aid unto her, You are mad. But she constantly affirmed that it was even so. Then said they, It is his ang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Peter continued knocking: and when they had opened the door, and saw him, they were astonish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beckoning unto them with the hand to hold their peace, declared unto them how the Lord had brought him out of the prison. And he said, Go show these things unto James, and to the brethren. And he departed, and went into another pla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beckoning unto them with the hand to hold their peace, declared unto them how the Lord had brought him out of the prison. And he said, Go show these things unto James, and to the brethren. And he departed, and went into another pl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beckoning unto them with the hand to hold their peace, declared unto them how the Lord had brought him out of the prison. And he said, Go show these things unto James, and to the brethren. And he departed, and went into another pla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as soon as it was day, there was no small stir among the soldiers, what was become of Pet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rod had sought for him, and found him not, he examined the keepers, and commanded that they should be put to death. And he went down from Judaea to Caesarea, and there abod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rod had sought for him, and found him not, he examined the keepers, and commanded that they should be put to death. And he went down from Judaea to Caesarea, and there abod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rod was highly displeased with them of Tyre and Sidon: but they came with one accord to him, and, having made Blastus the king's chamberlain their friend, desired peace; because their country was nourished by the king's countr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rod was highly displeased with them of Tyre and Sidon: but they came with one accord to him, and, having made Blastus the king's chamberlain their friend, desired peace; because their country was nourished by the king's countr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rod was highly displeased with them of Tyre and Sidon: but they came with one accord to him, and, having made Blastus the king's chamberlain their friend, desired peace; because their country was nourished by the king's count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upon a set day Herod, arrayed in royal apparel, sat upon his throne, and made an oration unto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upon a set day Herod, arrayed in royal apparel, sat upon his throne, and made an oration unto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eople gave a shout, saying, It is the voice of a god, and not of a m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mmediately the angel of the Lord stroke him, because he gave not God the glory: and he was eaten of worms, and gave up the spir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mmediately the angel of the Lord stroke him, because he gave not God the glory: and he was eaten of worms, and gave up the spir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e word of God grew and multipli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arnabas and Saul returned from Jerusalem, when they had fulfilled their ministry, and took with them John, whose surname was Mark.]]></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arnabas and Saul returned from Jerusalem, when they had fulfilled their ministry, and took with them John, whose surname was Mar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ஏரோதுராஜா சபையிலே சிலரைத் துன்பப்படுத்தத் 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வானுடைய சகோதரனாகிய யாக்கோபைப் பட்டயத்தினாலே கொலை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 யூதருக்குப் பிரியமாயிருக்கிறதென்று அவன் கண்டு, பேதுருவையும் பிடிக்கத்தொடர்ந்தா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ப்பில்லாத அப்பப்பண்டிகை நாட்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ப் பிடித்துச் சிறைச்சாலையிலே வைத்து, பஸ்காபண்டிகைக்குப் பின்பு ஜனங்களுக்கு முன்பா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கொண்டுவரலாமென்று எண்ணி, அவனைக் காக்கும்படி வகுப்புக்கு நான்கு போர்ச்சேவகராக ஏற்படு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 வகுப்புகளின் வசமாக ஒ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பேதுரு சிறைச்சாலையிலே காக்கப்படிருக்கையில் சபையார் அவனுக்காக தேவனை நோக்கி ஊக்க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ரோது அவனை வெளியே கொண்டுவரும்படி குறித்திருந்த நாளுக்கு முந்தின நாள் இராத்திரியிலே, பேதுரு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னாலே கட்டப்பட்டு. இரண்டு சேவகர் நடுவே நித்திரைபண்ணிக்கொண்டிருந்தான்; காவற்காரரும் க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ருந்து சிறைச்சாலையைக் 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கர்த்தருடைய தூதன் அங்கே வந்து நின்றான்; அறையிலே வெளிச்சம் பிரகாசித்தது, அவன் பே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லே தட்டி, சீக்கிரமாய் எழுந்திரு என்று அவனை எழுப்பினான் அவனுடைய சங்கிலிகள் அவன் கை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தன் அவனை நோக்கி: உன் அரையைக் கட்டி, உன் பாதரட்சைகளைத் தொடுத்துக்கொள் என்றான். அவன் அந்த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தூதன் பின்னும் அவனை நோக்கி: உன் வஸ்திரத்தைப் போர்த்துக்கொண்டு என் பின்னே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ப்படியே அவன் புறப்பட்டு அவனுக்குப் பின்சென்று, தூதனால் செய்யப்பட்டது மெய்யென்று அறி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ஒரு தரிசனங்காண்கிறதாக நி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முதலாங்காவலையும் இரண்டாங்காவலையும் கடந்து, நகரத்திற்குப்போகிற இருப்புக்கதவ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து அது தானாய் அவர்களுக்குத் திறவுண்டது; அதின் வழியாய் அவர்கள் புறப்பட்டு ஒரு வீதி நெ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போனார்கள்; உடனே தூதன் அவனை விட்டுப்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துருவுக்குத் தெளிவு வந்தபோது: ஏரோதின் கைக்கும் யூதஜனங்களின் எண்ணங்களுக்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க்கும்படிக்குக் கர்த்தர் தம்முடைய தூதனை அனுப்பினாரென்று நான் இப்பொழுது மெய்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இப்படி நிச்சயித்துக்கொண்டு, மாற்கு என்னும் பேர்கொண்ட யோவானுடைய தாயாகிய மரியாள் வீ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 அங்கே அநேகர் கூடி ஜெபம்பண்ணி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ரு வாசற்கதவைத் தட்டினபோது ரோதை என்னும் பேர்கொண்ட ஒரு பெண் ஒற்றுக்கேட்க 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பேதுருவின் சத்தத்தை அறிந்து சந்தோஷத்தினால் கதவைத் திறவாமல், உள்ளேயோடி, பே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முன்னே நிற்கிறார் என்று 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நீ பிதற்றுகிறாய் என்றார்கள். அவளோ அவர்தானென்று உறுதியாய்ச் சாதித்தா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ருடைய தூதனாயிருக்க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துரு பின்னும் தட்டிக்கொண்டிருந்தான். அவர்கள் திறந்தபோது அவனைக் கண்டு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பேசாமலிருக்கும்படி அவன் கையமர்த்தி, கர்த்தர் தன்னைக் காவலிலிருந்து விடுதலையா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 அவர்களுக்கு விவரித்து, இந்தச் செய்தியை யாக்கோபுக்கும் சகோதரருக்கும் அறிவியு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புறப்பட்டு, வேறொரு இடத்திற்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ழுது விடிந்தபின்பு பேதுருவைக் குறித்துச் சேவகருக்குள்ளே உண்டான கலக்கம் கொஞ்ச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ரோது அவனைத் தேடிக் காணாமற்போனபோது, காவற்காரரை விசாரணைசெய்து, அவர்களைக் கொலை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 பின்பு யூதேயா தேசத்தைவிட்டுச் செசரியா பட்டணத்துக்குப்போய், அங்கே வாச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க்காலத்திலே ஏரோது தீரியர்பேரிலும் சீதோனியர் பேரிலும் மிகவுங் கோபமாயிருந்தான். தங்கள்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தேசத்தினால் போஷிக்கப்பட்டபடியினால், அவர்கள் ஒருமனப்பட்டு, அவனிடத்தில் வந்து,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விசாரனைக்காரனாகிய பிலாத்துவைத் தங்கள் வசமாக்கிச் சமாதானம்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றித்தநாளிலே: ஏரோது ராஜவஸ்திரம் தரித்துக்கொண்டு, சிங்காசனத்தின் மேல் உட்கார்ந்து,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ஜனங்கள் இது மனுஷசத்தமல்ல, இது தேவசத்தம் எ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தேவனுக்கு மகிமையைச் செலுத்தாதபடியினால் உடனே கர்த்தருடைய தூதன் அவனை அடித்தா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ழுத்து இ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வசனம் வளர்ந்து பெரு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ர்னபாவும் சவுலும் தர்ம ஊழியத்தை நிறைவேற்றினபின்பு மாற்கு என்னும் மறுபேர்கொண்ட யோ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எருசலேமைவிட்டுத் திரும்பி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2]]></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2026-09-16T23:53:48Z</dcterms:created>
  <dcterms:modified xsi:type="dcterms:W3CDTF">2026-09-16T23:53:48Z</dcterms:modified>
  <dc:title>அப்போஸ்தலர்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