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யரின் தகப்பனாகிய ஏசாவின் வம்சவரலாற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சா கானான் தேசத்துப் பெண்களில் ஏத்தியனான ஏலோனின் குமாரத்தியாகிய ஆதாளையும், ஏவியனாகிய சிபியோனின் குமாரத்தியும் ஆனாகின் குமாரத்தியுமாகிய அகோலிபாமாள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சா கானான் தேசத்துப் பெண்களில் ஏத்தியனான ஏலோனின் குமாரத்தியாகிய ஆதாளையும், ஏவியனாகிய சிபியோனின் குமாரத்தியும் ஆனாகின் குமாரத்தியுமாகிய அகோலிபாமா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மவேலின் குமாரத்தியும் நெபாயோத்தின் சகோதரியுமாகிய பஸ்மாத்தையும் விவாகம்பண்ணி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ள் ஏசாவுக்கு எலீப்பாசைப் பெற்றாள்; பஸ்மாத்து ரெகுவேலைப் பெற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ிபாமாள் எயூஷையும், யாலாமையும், கோராகையும் பெற்றாள்; இவர்களே ஏசாவுக்குக் கானான் தேசத்திலே பிறந்த குமார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சம்பத்து மிகுதியாயிருந்தபடியினால் அவர்கள் ஒருமித்துக் குடியிருக்கக் கூடாமற்போயிற்று; அவர்களுடைய மந்தைகளினிமித்தமாய் அவர்கள் தங்கியிருந்த பூமி அவர்களைத் தாங்கக் கூடாதத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சம்பத்து மிகுதியாயிருந்தபடியினால் அவர்கள் ஒருமித்துக் குடியிருக்கக் கூடாமற்போயிற்று; அவர்களுடைய மந்தைகளினிமித்தமாய் அவர்கள் தங்கியிருந்த பூமி அவர்களைத் தாங்கக் கூடாதத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ஏசா சேயீர்மலையில் குடியேறினான்; ஏசாவுக்கு ஏதோம் என்று 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யீர்மலையில் இருக்கிற ஏதோமியருடைய தகப்பனாகிய ஏசாவின் சந்ததிகள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ாவின் குமாரருடைய நாமங்களுமாவன: ஏசாவின் மனைவியாகிய ஆதாளுடைய குமாரனுக்கு எலீப்பாஸ் என்று பேர்; ஏசாவின் மனைவியாகிய பஸ்மாத்துடைய குமாரனுக்கு ரெகுவேல் என்று 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ாவின் குமாரருடைய நாமங்களுமாவன: ஏசாவின் மனைவியாகிய ஆதாளுடைய குமாரனுக்கு எலீப்பாஸ் என்று பேர்; ஏசாவின் மனைவியாகிய பஸ்மாத்துடைய குமாரனுக்கு ரெகுவேல் என்று 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லீப்பாஸின் குமாரர், தேமான், ஓமார், செப்போ, கத்தாம் கேனாஸ் என்ப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ம்னாள் ஏசாவின் குமாரனாகிய எலீப்பாசுக்கு மறுமனையாட்டியாயிருந்து, எலீப்பாசுக்கு அமலேக்கைப் பெற்றாள்; இவர்களே ஏசாவின் மனைவியாகிய ஆதாளுடைய புத்திர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ெகுவேலுடைய குமாரர், நகாத், செராகு, சம்மா, மீசா என்பவர்கள்; இவர்களே ஏசாவின் மனைவியாகிய பஸ்மாத்தின் புத்திர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பியோனின் குமாரத்தியும் ஆனாகின் குமாரத்தியுமான அகோலிபாமாள் என்கிற ஏசாவின் மனைவி எயூஷ், யாலாம், கோராகு என்னும் புத்திரரை ஏசாவுக்குப் பெற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பியோனின் குமாரத்தியும் ஆனாகின் குமாரத்தியுமான அகோலிபாமாள் என்கிற ஏசாவின் மனைவி எயூஷ், யாலாம், கோராகு என்னும் புத்திரரை ஏசாவுக்குப் பெற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சாவின் குமாரரில் தோன்றிய பிரபுக்களாவன: ஏசாவுக்கு மூத்தமகனாகிய எலீப்பாசுடைய குமாரரில் தேமான் பிரபு, ஓமார் பிரபு, செப்போ பிரபு, கேனாஸ் பிரப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சாவின் குமாரரில் தோன்றிய பிரபுக்களாவன: ஏசாவுக்கு மூத்தமகனாகிய எலீப்பாசுடைய குமாரரில் தேமான் பிரபு, ஓமார் பிரபு, செப்போ பிரபு, கேனாஸ் பிரப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ோராகு பிரபு, கத்தாம் பிரபு, அமலேக்கு பிரபு என்பவர்கள்; இவர்கள் ஏதோம் தேசத்தில் எலீப்பாசின் சந்ததியும் ஆதாளின் குமாரருமாயிருந்த பிரபுக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ோராகு பிரபு, கத்தாம் பிரபு, அமலேக்கு பிரபு என்பவர்கள்; இவர்கள் ஏதோம் தேசத்தில் எலீப்பாசின் சந்ததியும் ஆதாளின் குமாரருமாயிருந்த பிரபுக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சாவின் மனைவியாகிய அகோலிபாமாளின் குமாரர், எயூஷ் பிரபு, யாலாம் பிரபு, கோராகு பிரபு, என்பவர்கள்; இவர்கள் ஆனாகின் குமாரத்தியும் ஏசாவுடைய மனைவியுமாகிய அகோலிபாமாளின் சந்ததியாயிருந்த பிரபுக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சாவின் மனைவியாகிய அகோலிபாமாளின் குமாரர், எயூஷ் பிரபு, யாலாம் பிரபு, கோராகு பிரபு, என்பவர்கள்; இவர்கள் ஆனாகின் குமாரத்தியும் ஏசாவுடைய மனைவியுமாகிய அகோலிபாமாளின் சந்ததியாயிருந்த பிரபுக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ஏதோம் என்னும் ஏசாவின் சந்ததி; இவர்களே அவர்களில் இருந்த பிரபுக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த் தேசத்தின் குடிகளாகிய ஓரியனான சேயீரின் குமாரர், லோத்தான், சோபால், சிபியோன், ஆனாக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ிஷோன், ஏத்சேர், திஷான் என்பவர்கள்; இவர்களே ஏதோம் தேசத்தில் சேயீரின் புத்திரராகிய ஓரியருடைய சந்ததியாயிருந்த பிரபுக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ோத்தானுடைய குமாரர், ஓரி, ஏமாம் என்பவர்கள்; லோத்தானின் சகோதரி திம்னாள் என்பவ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ோபாலின் குமாரர், அல்வான், மானகாத், ஏபால், செப்போ, ஓனாம் என்ப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பியோனின் குமாரர், அயா, ஆனாகு என்பவர்கள்; வனாந்தரத்திலே தன் தகப்பனாகிய சிபெயோனின் கழுதைகளை மேய்க்கையில், கோவேறு கழுதைகளைக் கண்டுபிடித்த ஆனாகு இவன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பியோனின் குமாரர், அயா, ஆனாகு என்பவர்கள்; வனாந்தரத்திலே தன் தகப்பனாகிய சிபெயோனின் கழுதைகளை மேய்க்கையில், கோவேறு கழுதைகளைக் கண்டுபிடித்த ஆனாகு இவன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கின் பிள்ளைகள், திஷோன், அகோலிபாமாள் என்பவர்கள்; இந்த அகோலிபாமாள் ஆனாகின் குமாரத்தி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ஷோனுடைய குமாரர், எம்தான், எஸ்பான், இத்தரான், கெரான் என்ப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த்சேருடைய குமாரர், பில்கான், சகவான், அக்கான் என்ப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ஷானுடைய குமாரர், ஊத்ஸ், அரான் என்ப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ரியரின் சந்ததியில் தோன்றிய பிரபுக்கள், லோத்தான் பிரபு, சோபால் பிரபு, சிபியோன் பிரபு, ஆனாகு பிரப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ஷோன் பிரபு, ஏத்சேர் பிரபு, திஷான் பிரபு என்பவர்கள்; இவர்களே சேயீர் தேசத்திலே தங்கள் தங்கள் இடங்களில் இருந்த ஓரியர் சந்ததியான பிரபுக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ஷோன் பிரபு, ஏத்சேர் பிரபு, திஷான் பிரபு என்பவர்கள்; இவர்களே சேயீர் தேசத்திலே தங்கள் தங்கள் இடங்களில் இருந்த ஓரியர் சந்ததியான பிரபுக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மேல் ராஜாக்கள் அரசாளுகிறதற்கு முன்னே, ஏதோம் தேசத்தில் ஆண்ட ராஜாக்களாவன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மேல் ராஜாக்கள் அரசாளுகிறதற்கு முன்னே, ஏதோம் தேசத்தில் ஆண்ட ராஜாக்களாவன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யோருடைய குமாரனாகிய பேலா ஏதோமிலே அரசாண்டான்; அவனுடைய பட்டணத்துக்குத் தின்காபா என்று 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லா மரித்தபின், போஸ்றா பட்டணத்தானாகிய சேராகுடைய குமாரனாகிய யோபாப் அவன் பட்டத்திற்கு வந்தான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ாப் மரித்தபின், தேமானிய தேசத்தானாகிய உஷாம் அவன் பட்டத்திற்கு வ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ஷாம் மரித்தபின், மோவாபின் நாட்டிலே மீதியானியரை முறிய அடித்த பேதாதின் குமாரனாகிய ஆதாத் அவன் பட்டத்திற்கு வந்தான்; அவனுடைய பட்டணத்துக்கு ஆவீத் என்று பே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ஷாம் மரித்தபின், மோவாபின் நாட்டிலே மீதியானியரை முறிய அடித்த பேதாதின் குமாரனாகிய ஆதாத் அவன் பட்டத்திற்கு வந்தான்; அவனுடைய பட்டணத்துக்கு ஆவீத் என்று பே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தாத் மரித்தபின், மஸ்ரேக்கா ஊரானாகிய சம்லா அவனுடைய பட்டத்திற்கு வ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ம்லா மரித்தபின் அங்கே இருக்கிற நதிக்குச் சமீபமான ரெகொபோத் என்னும் ஊரானாகிய சவுல் அவனுடைய பட்டத்திற்கு வ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மரித்தபின், அக்போருடைய குமாரனாகிய பாகால்கானான் அவனுடைய பட்டத்திற்கு வ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க்போருடைய குமாரனாகிய பாகால்கானான் மரித்தபின், ஆதார் அவனுடைய பட்டத்திற்கு வந்தான்; அவனுடைய பட்டணத்துக்குப் பாகு என்று பேர்; அவன் மனைவியின் பேர் மெகதபேல்; அவன் மத்ரேத்துடைய குமாரத்தியும் மேசகாவின் குமாரத்தியுமாய் இருந்த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க்போருடைய குமாரனாகிய பாகால்கானான் மரித்தபின், ஆதார் அவனுடைய பட்டத்திற்கு வந்தான்; அவனுடைய பட்டணத்துக்குப் பாகு என்று பேர்; அவன் மனைவியின் பேர் மெகதபேல்; அவன் மத்ரேத்துடைய குமாரத்தியும் மேசகாவின் குமாரத்தியுமாய் இருந்த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ங்கள் பற்பல வம்சங்களின்படியேயும் வாசஸ்தலங்களின்படியேயும் நாமதேயங்களின்படியேயும் ஏசாவின் சந்ததியில் தோன்றிய பிரபுக்களுடைய நாமங்களாவன: திம்னா பிரபு, அல்வா பிரபு, ஏதேத் பிரப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ங்கள் பற்பல வம்சங்களின்படியேயும் வாசஸ்தலங்களின்படியேயும் நாமதேயங்களின்படியேயும் ஏசாவின் சந்ததியில் தோன்றிய பிரபுக்களுடைய நாமங்களாவன: திம்னா பிரபு, அல்வா பிரபு, ஏதேத் பிரப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கோலிபாமா பிரபு, ஏலா பிரபு, பினோன் பிரப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ேனாஸ் பிரபு, தேமான் பிரபு, மிப்சார் பிரப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க்தியேல் பிரபு, ஈராம் பிரபு; இவர்களே தங்கள் சொந்தமான தேசத்திலே பற்பல இடங்களில் குடியிருந்த ஏதோம் சந்ததிப் பிரபுக்கள்; இந்த ஏதோமியருக்குத் தகப்பன் ஏசா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க்தியேல் பிரபு, ஈராம் பிரபு; இவர்களே தங்கள் சொந்தமான தேசத்திலே பற்பல இடங்களில் குடியிருந்த ஏதோம் சந்ததிப் பிரபுக்கள்; இந்த ஏதோமியருக்குத் தகப்பன் ஏச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ఎదోమను ఏశావు వంశావళి ఇద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శావు కనాను కుమార్తెలలో హిత్తీయుడైన ఏలోను కుమార్తెయగు ఆదాను, హివ్వీయుడైన సిబ్యోను కుమార్తెయైన అ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యగు అహోలీబామ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ష్మాయేలు కుమార్తెయు నెబాయోతు సహోదరియు నైన బాశెమతును పెండ్లియ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దా ఏశావునకు ఎలీఫజును కనెను. బాశెమతు రగూయేల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హోలీబామా యూషును యాలామును కోరహును కనెను. కనాను దేశములో ఏశావునకు పుట్టిన కుమారులు వీ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శావు తన భార్యలను తన కుమారులను తన కుమార్తె లను తన యింటివారినందరిని తన మంద లను తన సమస్త పశ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ు కనాను దేశములో సంపాదించిన ఆస్తి యావత్తును తీసికొని తన తమ్ముడైన యాకోబు ఎదుటనుండి మరియొక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ిపోయ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విస్తారమయిన సంపదగలవారు గనుక వారు కలిసి నివసింపలేక పోయిరి. వారి పశువులు విశేషమైయున్నంద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దేశులై యుండిన భూమి వారిని భరింప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ఏశావు శేయీరు మన్యములో నివసించెను. ఏశావు అనగా ఎదో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శేయీరు మన్యములో నివసించిన ఎదోమీయుల తండ్రియైన ఏశావు వంశావళి ఇద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ఏశావు కుమా రుల పేరులు ఇవే. ఏశావు భార్యయైన ఆదా కుమారుడగు ఎలీఫజును ఏశావు భార్యయైన బాశెమ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గు రగూయే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ఎలీఫజు కుమారులు తేమాను ఓమారు సెపో గాతాము కనజు. తిమ్నా ఏశావు కుమారుడైన ఎలీఫజునకు ఉపపత్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మె ఎలీఫజుకు అమాలేకును కనెను. వీరు ఏశావు భార్యయైన ఆదా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గూయేలు కుమారులు నహతు జెరహు షమ్మా మిజ్జ; వీరు ఏశావు భార్యయైన బాశెమతు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ఏశావు భార్యయు సిబ్యోను కుమార్తెయగు అనా కుమార్తెయునైన అహొలీబామా కుమారులు ఎవరనగా ఆమె ఏశావునకు క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షు యాలాము కోరహ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ఏశావు కుమారులలో వీరు నాయకులు; ఏశావు ప్రథమ కుమారుడైన ఎలీఫజు కుమారులు, తేమాను నాయకుడు, ఓమ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కుడు, సెపో నాయకుడు, కనజు నాయక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ోరహు నాయకుడు, గాతాము నాయకుడు, అమాలేకు నాయకుడు. వీరు ఎదోము దేశమందు ఎలీఫజు నాయ కులు. వీరు ఆ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ీరు ఏశావు కుమారుడైన రగూయేలు కుమారులు, నహతు నాయకుడు జెరహు నాయకుడు షమ్మా నాయకుడు మిజ్జ నాయకు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ు ఎదోము దేశమందు రగూయేలు సంతానపు నాయకులు. వీరు ఏశావు భార్యయైన బాశెమతు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ీరు ఏశావు భార్యయైన అహొలీబామా కుమారులు, యూషు నాయకుడు యగ్లాము నాయకుడు కోరహు నాయకుడు; వీరు అ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యు ఏశావు భార్యయునైన అహొలీ బామా పుత్రసంతానపు నాయ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దోమను ఏశావు కుమారులు వీరు. వారి వారి సంతానపు నాయకులు వీ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దేశ నివాసులైన హోరీయుడైన శేయీరు కుమా రులు, లోతాను శోబాలు సిబ్యోను అ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ిషోను ఏసెరు దీషాను. వీరు ఎదోము దేశమందు శేయీరు పుత్రులైన హోరీయుల నాయ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లోతాను కుమారులు హోరీ హేమీము; లోతాను సహోదరి తిమ్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శోబాలు కుమారులు అల్వాను మానహదు ఏబాలు షపో ఓ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ిబ్యోను కుమారులు అయ్యా అనా; ఆ అనా తన తండ్రియైన సిబ్యోను గాడిదలను మేపుచుండి అరణ్య ములో ఉష్ణధార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గొనిన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నా సంతానము దిషోను అనా కుమార్తెయైన అహొలీబామ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ిషోను కుమారులు హెవ్దూను ఎష్బాను ఇత్రాను కెర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ఏసెరు కుమారులు బిల్హాను జవాను అక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దీషాను కుమారులు ఊజు అర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హోరీయుల నాయకులు, లోతాను నాయకుడు శోబాలు నాయకుడు సిబ్యోను నాయకుడు అనా నాయ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ిషోను నాయకుడు ఏసెరు నాయకుడు దీషాను నాయకుడు. శేయీరు దేశమందలి వారి నాయకుల చొప్పున వీరు హోర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రియు ఏ రాజైనను ఇశ్రాయేలీయుల మీద రాజ్య పరిపాలన చేయకమునుపు, ఎదోము దేశములో రాజ్యపరి పాలన చేసిన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వర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బెయారు కుమారుడైన బెల ఎదోములో రాజ్యపరిపాలన చేసెను. అతని ఊరి పేరు దిన్హాబ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బెల చనిపోయిన తరువాత బొస్రా వాడైన జెరహు కుమారుడగు యోబాబు అత నికి ప్రతి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ోబాబు చనిపోయిన తరువాత తేమనీయుల దేశస్థుడైన హుషాము అతనికి ప్రతి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హుషాము చనిపోయిన తరువాత మోయాబు దేశమందు మిద్యానును కొట్టివేసిన బదదు కుమారుడైన హదదు అతనికి ప్ర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ాయెను. అతని ఊరి పేరు అవీత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హదదు చనిపోయిన తరువాత మశ్రేకావాడైన శవ్లూ అతనికి ప్రతి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శవ్లూ చనిపోయిన తరువాత నదీతీర మందలి రహెబోతువాడైన షావూలు అతనికి ప్రతి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షావూలు చనిపోయిన తరువాత అక్బోరు కుమారుడైన బయల్‌ హానాను అతనికి ప్రతి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క్బోరు కుమారుడైన బయల్‌ హానాను చనిపోయినతరువాత హదరు అతనికి ప్రతిగా రాజాయెను. అతని ఊరి పేరు పాయ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భార్య పేరు మహేతబేలు. ఆమె మేజాహాబు కుమార్తెయైన మత్రేదు 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రియు వారివారి వంశముల ప్రకారము వారివారి స్థలములలో వారివారి పేరుల చొప్పున ఏశావు సంతానపు నాయ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 లేవనగా తిమ్నా నాయకుడు అల్వా నాయకుడు యతేతు నాయ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హొలీబామా నాయకుడు ఏలా నాయకుడు పీనోను నాయ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కనజు నాయకుడు తేమాను నాయకుడు మిబ్సారు నాయ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మగ్దీయేలు నాయకుడు ఈరాము నాయకుడు. వీరు తమ తమ స్వాస్థ్యమైన దేశమందు తమతమ నివాస స్థలముల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ోము నాయకులు. ఏశావు ఎదోమీయులకు మూల పురుష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2026-10-20T01:21:15Z</dcterms:created>
  <dcterms:modified xsi:type="dcterms:W3CDTF">2026-10-20T01:21:15Z</dcterms:modified>
  <dc:title>ఆదికాండము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