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ியோகியாவிலும் இக்கோனியாவிலுமிருந்து சில யூதர்கள்வந்து, ஜனங்களுக்குப் போதனைசெய்து, பவுலைக் கல்லெறிந்து, அவன் மரித்துப்போனானென்று எண்ணி, அவனைப் பட்டணத்துக்கு வெளியிலே இழுத்துக்கொண்டு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ியோகியாவிலும் இக்கோனியாவிலுமிருந்து சில யூதர்கள்வந்து, ஜனங்களுக்குப் போதனைசெய்து, பவுலைக் கல்லெறிந்து, அவன் மரித்துப்போனானென்று எண்ணி, அவனைப் பட்டணத்துக்கு வெளியிலே இழுத்துக்கொண்டு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ஷர்கள் அவனைச் சூழ்ந்துநிற்கையில், அவன் எழுந்து, பட்டணத்திற்குள் பிரவேசித்தான். மறுநாளில் பர்னபாவுடனேகூடத் தெர்பைக்குப் புறப்பட்டுப்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ஷர்கள் அவனைச் சூழ்ந்துநிற்கையில், அவன் எழுந்து, பட்டணத்திற்குள் பிரவேசித்தான். மறுநாளில் பர்னபாவுடனேகூடத் தெர்பைக்குப் புறப்பட்டுப்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ட்டணத்தில் அவர்கள் சுவிசேஷத்தைப் பிரசங்கித்து, அநேகரைச் சீஷராக்கினபின்பு, லீஸ்திராவுக்கும் இக்கோனியாவுக்கும் அந்தியோகியாவுக்கும் திரும்பி 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ட்டணத்தில் அவர்கள் சுவிசேஷத்தைப் பிரசங்கித்து, அநேகரைச் சீஷராக்கினபின்பு, லீஸ்திராவுக்கும் இக்கோனியாவுக்கும் அந்தியோகியாவுக்கும் திரும்பி வ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ஷருடைய மனதைத் திடப்படுத்தி, விசுவாசத்திலே நிலைத்திருக்கும்படி அவர்களுக்குப் புத்திசொல்லி, நாம் அநேக உபத்திரவங்களின் வழியாய் தேவனுடைய ராஜ்யத்தில் பிரவேசிக்கவேண்டுமென்று சொன்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ஷருடைய மனதைத் திடப்படுத்தி, விசுவாசத்திலே நிலைத்திருக்கும்படி அவர்களுக்குப் புத்திசொல்லி, நாம் அநேக உபத்திரவங்களின் வழியாய் தேவனுடைய ராஜ்யத்தில் பிரவேசிக்கவேண்டுமென்று சொன்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 அந்தந்தச் சபைகளில் அவர்களுக்கு மூப்பர்களை ஏற்படுத்திவைத்து, உபவாசித்து ஜெபம்பண்ணி, அவர்கள் விசுவாசித்துப் பற்றிக்கொண்ட கர்த்தருக்கு அவர்களை ஒப்பு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 அந்தந்தச் சபைகளில் அவர்களுக்கு மூப்பர்களை ஏற்படுத்திவைத்து, உபவாசித்து ஜெபம்பண்ணி, அவர்கள் விசுவாசித்துப் பற்றிக்கொண்ட கர்த்தருக்கு அவர்களை ஒப்புவ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பிசீதியாநாட்டைக் கடந்து, பம்பிலியா நாட்டிற்கு வ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்கே ஊரில் வசனத்தைப் பிரசங்கித்து, அத்தாலியா பட்டணத்திற்கு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கப்பல் ஏறி, தாங்கள் நிறைவேற்றின கிரியைக்காக தேவனுடைய கிருபைக்கு ஒப்புவிக்கப்பட்டுப் புறப்பட்டு அந்தியோகியாவுக்கு 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கப்பல் ஏறி, தாங்கள் நிறைவேற்றின கிரியைக்காக தேவனுடைய கிருபைக்கு ஒப்புவிக்கப்பட்டுப் புறப்பட்டு அந்தியோகியாவுக்கு 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அங்கே சேர்ந்தபொழுது சபையைக் கூடிவரச்செய்து, தேவன் தங்களைக்கொண்டு செய்தவைகளையும், அவர் புறஜாதிகளுக்கு விசுவாசத்தின் கதவைத்திறந்ததையும் அறிவ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அங்கே சேர்ந்தபொழுது சபையைக் கூடிவரச்செய்து, தேவன் தங்களைக்கொண்டு செய்தவைகளையும், அவர் புறஜாதிகளுக்கு விசுவாசத்தின் கதவைத்திறந்ததையும் அறிவ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சீஷருடனேகூட அநேகநாள் சஞ்சரித்த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க்கோனியா பட்டணத்திலே அவர்கள் இருவரும் யூதருடைய ஜெபஆலயத்தில் பிரவேசித்து, யூதரிலும் கிரேக்கரிலும் திரளான ஜனங்கள் விசுவாசிக்கத்தக்கதாகப் பிரசங்கி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க்கோனியா பட்டணத்திலே அவர்கள் இருவரும் யூதருடைய ஜெபஆலயத்தில் பிரவேசித்து, யூதரிலும் கிரேக்கரிலும் திரளான ஜனங்கள் விசுவாசிக்கத்தக்கதாகப் பிரசங்கி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க்கோனியா பட்டணத்திலே அவர்கள் இருவரும் யூதருடைய ஜெபஆலயத்தில் பிரவேசித்து, யூதரிலும் கிரேக்கரிலும் திரளான ஜனங்கள் விசுவாசிக்கத்தக்கதாகப் பிரசங்க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யாத யூதர்கள் சகோதரருக்கு விரோதமாகப் புறஜாதியாருடைய மனதை எழுப்பிவிட்டு, பகையுண்டாக்கினார்க்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ங்கே அநேகநாள் சஞ்சரித்துக் கர்த்தரை முன்னிட்டுத் தைரியமுள்ளவர்களாய்ப் போதகம்பண்ணினார்கள்; அவர் தமது கிருபையுள்ள வசனத்திற்குச் சாட்சியாக அடையாளங்களும் அற்புதங்களும் அவர்கள் கைகளால் செய்யப்படும்படி அநுக்கிரகம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ங்கே அநேகநாள் சஞ்சரித்துக் கர்த்தரை முன்னிட்டுத் தைரியமுள்ளவர்களாய்ப் போதகம்பண்ணினார்கள்; அவர் தமது கிருபையுள்ள வசனத்திற்குச் சாட்சியாக அடையாளங்களும் அற்புதங்களும் அவர்கள் கைகளால் செய்யப்படும்படி அநுக்கிரகம்பண்ண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ங்கே அநேகநாள் சஞ்சரித்துக் கர்த்தரை முன்னிட்டுத் தைரியமுள்ளவர்களாய்ப் போதகம்பண்ணினார்கள்; அவர் தமது கிருபையுள்ள வசனத்திற்குச் சாட்சியாக அடையாளங்களும் அற்புதங்களும் அவர்கள் கைகளால் செய்யப்படும்படி அநுக்கிரகம்பண்ண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ு ஜனங்கள் பிரிந்து, சிலர் யூதரையும் சிலர் அப்போஸ்தலரையும் சேர்ந்து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ை அவமானப்படுத்தவும் கல்லெறியவும் வேண்டுமென்று, புறஜாதியாரும் யூதரும் அவர்கள் அதிகாரிகளும் அமளிபண்ணுகையி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ை அவமானப்படுத்தவும் கல்லெறியவும் வேண்டுமென்று, புறஜாதியாரும் யூதரும் அவர்கள் அதிகாரிகளும் அமளிபண்ணுகைய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தை அறிந்து, லிக்கவோனியா நாட்டிலுள்ள பட்டணங்களாகிய லீஸ்திராவுக்கும் தெர்பைக்கும் அவைகளின் சுற்றுப்புறங்களுக்கும் ஓடிப்போய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தை அறிந்து, லிக்கவோனியா நாட்டிலுள்ள பட்டணங்களாகிய லீஸ்திராவுக்கும் தெர்பைக்கும் அவைகளின் சுற்றுப்புறங்களுக்கும் ஓடிப்போய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சுவிசேஷத்தைப் பிரசங்கம் பண்ண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ீஸ்திராவிலே ஒருவன் தன் தாயின் வயிற்றிலிருந்து பிறந்ததுமுதல் சப்பாணியாயிருந்து, ஒருபோதும் நடவாமல், கால்கள் வழங்காதவனாய் உட்கார்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ீஸ்திராவிலே ஒருவன் தன் தாயின் வயிற்றிலிருந்து பிறந்ததுமுதல் சப்பாணியாயிருந்து, ஒருபோதும் நடவாமல், கால்கள் வழங்காதவனாய் உட்கார்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வுல் பேசுகிறதைக் கேட்டுக்கொண்டிருந்தான். அவனைப் பவுல் உற்றுப்பார்த்து, இரட்சிப்புக்கேற்ற விசுவாசம் அவனுக்கு உண்டென்று கண்ட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வுல் பேசுகிறதைக் கேட்டுக்கொண்டிருந்தான். அவனைப் பவுல் உற்றுப்பார்த்து, இரட்சிப்புக்கேற்ற விசுவாசம் அவனுக்கு உண்டென்று கண்ட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எழுந்து காலூன்றி நிமிர்ந்து நில் என்று உரத்த சத்தத்தோடே சொன்னான். உடனே அவன் குதித்தெழுந்து நட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எழுந்து காலூன்றி நிமிர்ந்து நில் என்று உரத்த சத்தத்தோடே சொன்னான். உடனே அவன் குதித்தெழுந்து நட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வுல் செய்ததை ஜனங்கள் கண்டு, தேவர்கள் மனுஷரூபமெடுத்து நம்மிடத்தில் இறங்கிவந்திருக்கிறார்கள் என்று லிக்கவோனியா பாஷையிலே சத்தமிட்டுச்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வுல் செய்ததை ஜனங்கள் கண்டு, தேவர்கள் மனுஷரூபமெடுத்து நம்மிடத்தில் இறங்கிவந்திருக்கிறார்கள் என்று லிக்கவோனியா பாஷையிலே சத்தமிட்டுச்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்னபாவை யூப்பித்தர் என்றும், பவுல் பிரசங்கத்தை நடத்தினவனானபடியினால் அவனை மெர்க்கூரி என்றும்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ல்லாமலும் பட்டணத்துக்குமுன்னே இருந்த யூப்பித்தருடையகோவில் பூஜாசாரி எருதுகளையும் மாலைகளையும் வாசலண்டையிலே கொண்டுவந்து, ஜனங்களோடேகூட அவர்களுக்குப் பலியிட மனத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ல்லாமலும் பட்டணத்துக்குமுன்னே இருந்த யூப்பித்தருடையகோவில் பூஜாசாரி எருதுகளையும் மாலைகளையும் வாசலண்டையிலே கொண்டுவந்து, ஜனங்களோடேகூட அவர்களுக்குப் பலியிட மனதா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ோஸ்தலராகிய பர்னபாவும் பவுலும் அதைக் கேட்டபொழுது, தங்கள் வஸ்திரங்களைக் கிழித்துக்கொண்டு, பட்டணத்துக்குள்ளே ஓடி, உரத்த சத்தமாய்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ோஸ்தலராகிய பர்னபாவும் பவுலும் அதைக் கேட்டபொழுது, தங்கள் வஸ்திரங்களைக் கிழித்துக்கொண்டு, பட்டணத்துக்குள்ளே ஓடி, உரத்த சத்தமாய்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ரே, ஏன் இப்படிச் செய்கிறீர்கள். நாங்களும் உங்களைப் போலப்பாடுள்ள மனுஷர்தானே; நீங்கள் இந்த வீணான தேவர்களைவிட்டு, வானத்தையும் பூமியையும் சமுத்திரத்தையும் அவைகளிலுள்ள யாவற்றையும் உண்டாக்கின ஜீவனுள்ள தேவனிடத்திற்குத் திரும்பவேண்டுமென்று உங்களுக்குப் பிரசங்கிக்கிற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ரே, ஏன் இப்படிச் செய்கிறீர்கள். நாங்களும் உங்களைப் போலப்பாடுள்ள மனுஷர்தானே; நீங்கள் இந்த வீணான தேவர்களைவிட்டு, வானத்தையும் பூமியையும் சமுத்திரத்தையும் அவைகளிலுள்ள யாவற்றையும் உண்டாக்கின ஜீவனுள்ள தேவனிடத்திற்குத் திரும்பவேண்டுமென்று உங்களுக்குப் பிரசங்கிக்கிற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ரே, ஏன் இப்படிச் செய்கிறீர்கள். நாங்களும் உங்களைப் போலப்பாடுள்ள மனுஷர்தானே; நீங்கள் இந்த வீணான தேவர்களைவிட்டு, வானத்தையும் பூமியையும் சமுத்திரத்தையும் அவைகளிலுள்ள யாவற்றையும் உண்டாக்கின ஜீவனுள்ள தேவனிடத்திற்குத் திரும்பவேண்டுமென்று உங்களுக்குப் பிரசங்கிக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ன்ற காலங்களில் அவர் சகல ஜனங்களையும் தங்கள் தங்கள் வழிகளிலே நடக்க விட்டிருந்த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ன்மை செய்துவந்து, வானத்திலிருந்து மழைகளையும் செழிப்புள்ள காலங்களையும் நமக்குத் தந்து, ஆகாரத்தினாலும் சந்தோஷத்தினாலும் நம்முடைய இருதயங்களை நிரப்பி, இவ்விதமாய் அவர் தம்மைக்குறித்துச் சாட்சி விளங்கப்பண்ணாதிருந்ததில்லை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ன்மை செய்துவந்து, வானத்திலிருந்து மழைகளையும் செழிப்புள்ள காலங்களையும் நமக்குத் தந்து, ஆகாரத்தினாலும் சந்தோஷத்தினாலும் நம்முடைய இருதயங்களை நிரப்பி, இவ்விதமாய் அவர் தம்மைக்குறித்துச் சாட்சி விளங்கப்பண்ணாதிருந்ததில்லை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ன்மை செய்துவந்து, வானத்திலிருந்து மழைகளையும் செழிப்புள்ள காலங்களையும் நமக்குத் தந்து, ஆகாரத்தினாலும் சந்தோஷத்தினாலும் நம்முடைய இருதயங்களை நிரப்பி, இவ்விதமாய் அவர் தம்மைக்குறித்துச் சாட்சி விளங்கப்பண்ணாதிருந்ததில்லை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அவர்கள் சொல்லியும் தங்களுக்கு ஜனங்கள் பலியிடாதபடிக்கு அவர்களை அமர்த்துகிறது அரித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அவர்கள் சொல்லியும் தங்களுக்கு ஜனங்கள் பலியிடாதபடிக்கு அவர்களை அமர்த்துகிறது அரித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 ঘটনার পর ইকনিয় ও আন্তিয়খিয়া থেকে কয়েকজন ইহুদী এসে লোকদের পৌলের বিরুদ্ধে প্ররোচিত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পৌলের ওপর পাথর ছুঁড়ল, তাঁকে টেনে এনে শহরের বাইরে নিয়ে গেল৷ তারা মনে করল পৌল বুঝি মারাই গ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যীশুর অনুগামীরা এসে তাঁর চারপাশে দাঁড়ালে তিনি উঠে তাদের সঙ্গে শহরে গেলেন৷ পরদিন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ণবার সঙ্গে দর্বীত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ই শহরে তাঁরা সুসমাচার প্রচার করলেন, আর বহুলোক যীশুর অনুগামী হোল৷ এরপর তাঁরা লুস্ত্রা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কনিয় ও পরে আন্তিয়খিয়ায় ফির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ঁরা ঐসব শহরে শিষ্যদের শক্তি জোগালেন৷ সমস্ত নির্য়াতনের মধ্যেও বিশ্বাসে অটল থাকতে তাঁদের সাহ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বললেন, ‘অনেক দুঃখভোগের মধ্য দিয়ে আমাদের ঈশ্বরের রাজ্যে প্রবেশ করত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ঁরা প্রত্যেকটি বিশ্বাসী মণ্ডলীর জন্য প্রাচীনদের নিযোগ করলেন৷ এই প্রাচীনেরা, যাঁরা প্রভু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স্থাপন করেছিলেন, প্রার্থনা ও উপবাসের সঙ্গে তাঁদের প্রত্যেককে তাঁরা প্রভুর হাতে সঁপ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পর তাঁরা পিষিদিয়ার মধ্য দিয়ে পাম্ফুলিয়ায়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রপর পর্গায় আবার সুসমাচার প্রচার করলেন ও সেখান থেকে অত্তালিয়ায়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খান থেকে তাঁরা জাহাজে করে আন্তিয়খিয়ায় গেলেন৷ য়ে কাজ তাঁরা এখন শেষ করলেন, সেই কাজের জন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শহর থেকে বিশ্বাসীরা পৌল ও বার্ণবাকে প্রভুর কাছে সমর্পণ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ৌল বার্ণবা ফিরে এসে মণ্ডলীর বিশ্বাসীদের একত্র করলেন; আর ঈশ্বর তাঁদের সঙ্গে থেকে য়ে সব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 ও অইহুদীদের জন্য বিশ্বাসের য়ে দ্বার উন্মুক্ত করে দিয়েছিলেন, সে সব কথা তাঁদের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রে তাঁরা অনুগামীদের সঙ্গে সেখানে দীর্ঘ সময়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পৌল ও বার্ণবা ইকনিয়ে গেলেন৷ সেখানে তাঁরা তাঁদের কাজের পদ্ধতি অনুযাযী সেই একইভাবে ইহু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জ-গৃহে প্রবেশ করলেন৷ সেখানকার লোকদের কাছে পৌল ও বার্ণবা এতো সুন্দরভাবে কথা বললেন, য়ে অনেক ইহু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গ্রীক তাঁদের কথায় বিশ্বাস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কিছু ইহুদীরা বিশ্বাস করল না এবং তারা ভাইদের বিরুদ্ধে অইহুদীদের ক্ষেপিয়ে তু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ৌল ও বার্ণবা ইকনিয়ে অনেক দিন থেকে গেলেন, আর তাঁরা নির্ভীকভাবে প্রভুর কথা বলে য়ে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া প্রভুর অনুগ্রহের কথা প্রচার করতেন; আর প্রভুও তাঁদের মাধ্যমে নানা অলৌকিক কাজ করে সেই প্রচ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ক্ষে সাক্ষ্য দি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শহরের লোকেরা দুদলে ভাগ হয়ে গেল, একদল ইহুদীদের পক্ষে আর অন্য দল প্রেরিতদের পক্ষ ন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অইহুদীরা ও ইহুদীরা তাদের সমাজপতিদের সঙ্গে এক হয়ে পৌল ও বার্ণবাকে অপমান করে পাথর মের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পরিকল্পনা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ৌল ও বার্ণবা তা জানতে পেরে সেই শহর ছেড়ে গেলেন৷ তাঁরা লুকায়নিয়ার লুস্ত্রা ও দর্বী শহরে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পাশের অঞ্চলে চলে গে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র সেখানেও তাঁরা সুসমাচার প্রচারের কাজ চাল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ুস্ত্রায় একজন লোক বসে থাকত, সে তার পা ব্যবহার করতে পারত না৷ সে জন্ম থেকেই খোঁড়া ছিল, ক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ঁটা চলা ক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লোকটি বসে বসে পৌলের কথা শুনছিল৷ পৌল তার দিকে চেয়ে দেখলেন সুস্থ হবার জন্য লোকটি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বিশ্বাস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ৌল তখন তাকে ডেকে বললেন, ‘তোমার দু পায়ে ভর দিয়ে সোজা হয়ে দাঁড়াও!’ আর সে লাফ দিয়ে উঠে হে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ৌল যা করলেন তা দেখে লোকেরা লুকায়নীয় ভাষায় বলে উঠল, ‘দেবতারা মানুষ রূপ ধারণ করে আমা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তীর্ণ হয়েছ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বার্ণবাকে বলল, ‘দ্যুপিতর’আর পৌলকে বলল, ‘মর্কুরিয়,’কারণ পৌল ছিলেন প্রধান বক্ত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শহরের ঠিক সামনেই দ্যুপিতের য়ে মন্দির ছিল, তার যাজক কয়েকটা ষাঁড় ও মালা নিয়ে শহরের ফটকে এল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সঙ্গে সেখানে তা বলিদান করে পৌল ও বার্ণবার কাছে উত্‌সর্গ করতে চা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প্রেরিত বার্ণবা ও পৌল যখন একথা বুঝলেন, তখন তাঁরা নিজেদের পোশাক ছিঁড়ে দৌড়ে বাইর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উদ্দেশ্যে চিত্‌কার কর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আহা, তোমরা এ করছ কি? আমরাও তোমাদের মতো সাধারণ মানুষ! আমরা তোমাদের সুসমাচার শোনাতে এসেছি৷ এ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ারতার মধ্য থেকে জীবন্ত ঈশ্বরের দিকে ফিরতে হবে৷ ঈশ্বরই আকাশ, পৃথিবী, সমুদ্র ও সেই সকলের মধ্য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আছে সে সমস্তই সৃষ্টি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িনিই অতীতে সমস্ত জাতিকে নিজেদের খুশী মতো পথে চলতে 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থাপি ঈশ্বর য়ে আছেন এর প্রমাণের জন্য তিনি অনেক কিছু করেছিলেন৷ তিনি সকলের মঙ্গল করেছেন৷ আক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ৃষ্টি ও বিভিন্ন ঋতুতে শস্য দিচ্ছেন৷ তিনি তোমাদের খাদ্য য়োগাচ্ছেন ও তোমাদের অন্তর আনন্দে 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ইসব কথা পৌল ও বার্ণবা অনেক করে বোঝালেও তাঁদের উদ্দেশ্যে বলিদান করা থেকে কোনভাবেই এই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খতে পা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2026-10-20T06:11:53Z</dcterms:created>
  <dcterms:modified xsi:type="dcterms:W3CDTF">2026-10-20T06:11:53Z</dcterms:modified>
  <dc:title>প্রেরিত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