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75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யே நல்மரமே
அதன் நிழல் அடைக்கலமே
கலங்காதே அழுதிடாதே
இயேசு உன்னை அழைக்கிற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 துன்ப நெருக்கடியில்
சோர்ந்து போனாயோ
அன்பர் இயேசு பார் - உன்னை
அணைக்கத் துடிக்கின்ற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 பாவச் சேற்றினிலே
மூழ்கி தவிக்கின்றாயோ
இயேசுவின் திருரத்தம்
இன்றே கழுவிட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 வியாதி வேதனையில்
புலம்பி அழுகின்றாயோ
இயேசுவின் காயங்களால்
இன்றே குணம் பெறுவாய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2026-09-15T16:54:54Z</dcterms:created>
  <dcterms:modified xsi:type="dcterms:W3CDTF">2026-09-15T16:54:54Z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