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ின்மேல் உன் கையைப்போடு, யுத்தத்தை நினைத்துக்கொள்; இனி அப்படிச் செய்யத் துணியமாட்டாய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அதைப் பிடிக்கலாம் என்று நம்பினவன் மோசம்போய், அதைப் பார்த்தவுடனே விழுவான் அல்லவோ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ை எழுப்பத்தக்க தைரியவான் இல்லாதிருக்க, எனக்கு முன்பாக நிற்பவன் யார்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க்குப் பதில் கொடுக்கப்படும்படி, முந்தி எனக்குக் கொடுத்தவன் யார்? வானத்தின் கீழுள்ளவைகள் எல்லாம் என்னுடையவை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ன் அங்கங்களும், அதின் வீரியமும், அதின் உடல் இசைவின் நேர்த்தியும் இன்னதென்று நான் சொல்லாமல் மறைக்கமாட்ட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ு மூடியிருக்கிற அதின் போர்வையைக் கிளப்பக்கூடியவன் யார்? அதின் இரண்டு தாடைகளின் நடுவே கடிவாளம் போடத்தக்கவன் யார்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ு மூடியிருக்கிற அதின் போர்வையைக் கிளப்பக்கூடியவன் யார்? அதின் இரண்டு தாடைகளின் நடுவே கடிவாளம் போடத்தக்கவன் யார்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் முகத்தின் கதவைத் திறக்கக்கூடியவன் யார்? சுற்றிலுமிருக்கிற அதின் பற்கள் பயங்கரமானவை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ுத்திரைப் பதிப்புப் போல அழுத்தங்கொண்டு அடர்த்தியாயிருக்கிற அதின் பரிசைகளின் அரணிப்பு மகா சிறப்பாயி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ைகள் நடுவே காற்றும் புகமாட்டாத நெருக்கமாய் அவைகள் ஒன்றோடொன்று இணைக்கப்பட்டி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ைகள் ஒன்றோடொன்று ஒட்டிக்கொண்டு இணைபிரியாமல் பிடித்துக்கொண்டி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ு தும்முகையில் ஒளிவீசும், அதின் கண்கள் அருணோதயத்தின் புருவங்களைப்போல் இ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ின் வாயிலிருந்து எரிகிற பந்தங்கள் புறப்பட்டு, அக்கினிப்பொறிகள் பற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ொதிக்கிற சட்டியிலும் கொப்பரையிலும் இருந்து புறப்படுகிறதுபோல, அதின் நாசிகளிலிருந்து புகை புறப்ப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ின் சுவாசம் கரிகளைக் கொளுத்தும், அதின் வாயிலிருந்து ஜுவாலை புறப்ப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ின் கழுத்திலே பெலன் குடிகொண்டிருக்கும்; பயங்கரம் அதற்குமுன் கூத்தா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ின் உடற்கூறுகள், அசையாத கெட்டியாய் ஒன்றோடொன்று ஒட்டிக்கொண்டிரு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ின் நெஞ்சு கல்லைப்போலவும், எந்திரத்தின் அடிக்கல்லைப்போலவும் கெட்டியாயிரு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ு எழும்பும்போது பலசாலிகள் அஞ்சி பயத்தினால் மயங்கித் திகைப்ப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ைத் தாக்குகிறவனுடைய பட்டயம், ஈட்டி, வல்லையம், கவசமொன்றும் அதற்குமுன் நிற்கா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ு இரும்பை வைக்கோலாகவும், வெண்கலத்தை உளுத்த மரமாகவும் எண்ண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ம்பு அதைத் துரத்தாது; கவண்கற்கள் அதற்குத் துரும்பா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ு பெருந்தடிகளைத் தாளடிகளாக எண்ணி, ஈட்டியின் அசைவை இகழ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ின் கீழாகக் கூர்மையான கற்கள் கிடந்தாலும், அது சேற்றின்மேல் ஓடுகிறதுபோலக் கருக்கான அவைகளின்மேலும் ஓட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ு ஆழத்தை உலைப்பானையைபபோல் பொங்கப்பண்ணி, கடலைத் தைலம்போல் கலக்கிவிட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லிவியாதானை தூண்டிலினால் பிடிக்கக்கூடுமோ? அதின் நாக்கை நீ விடுகிற கயிற்றிலே பிடிக்கக்கூடுமோ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து தனக்குப் பின்னாகப் பாதையைத் துலங்கப்பண்ணும்; ஆழமானது வெளுப்பான நாரையைப்போல் விளங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ன் மூக்கை நார்க்கயிறுபோட்டுக் கட்டக்கூடுமோ? குறட்டினால் அதின் தாடையை உருவக் குத்தக்கூடுமோ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ூமியின்மேல் அதற்கு ஒப்பானது ஒன்றுமில்லை; அது நிர்ப்பயமாயிருக்க உண்டுபண்ணப்பட்ட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ு உன்னைப் பார்த்து அநேக விண்ணப்பஞ்செய்யுமோ? உன்னை நோக்கி இச்சக வார்த்தைகளை சொல்லுமோ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ு மேட்டிமையானதையெல்லாம் அற்பமாய் எண்ணுகிறது; அது அகங்காரமுள்ள ஜீவன்களுக்கெல்லாம் ராஜாவாயிருக்கிறது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ு உன்னோடே உடன்படிக்கைபண்ணுமோ? அதைச் சதாகாலமும் அடிமைகொள்வாயோ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 குருவியோடே விளையாடுகிறதுபோல், நீ அதனோடே விளையாடி, அதை உன் பெண்மக்களண்டையிலே கட்டிவைப்பாயோ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ூட்டாளிகள் அதைப் பிடிக்கப் பிரயத்தனப்பட்டு, அதை வியாபாரிகளுக்குப் பங்கிடுவார்களோ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அதின் தோலை அநேக அம்புகளிலும், அதின் தலையை எறிவல்லையங்களிலும் எறிவாயோ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9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तू उस पर अपना हाथ ही धरे, तो लड़ाई को कभी न भूलेगा, और भविष्य में कभी ऐसा न कर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देख, उसे पकड़ने की आशा निष्फल रहती है; उसके देखने ही से मन कच्चा पड़ जा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कोई ऐसा साहसी नहीं, जो उसको भड़काए; फिर ऐसा कौन है जो मेरे साम्हने ठहर सक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किस ने मुझे पहिले दिया है, जिसका बदला मुझे देना पड़े! देख, जो कुछ सारी धरती पर है सो मेर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मैं उसके अंगों के विषय, और उसके बड़े बल और उसकी बनावट की शोभा के विषय चुप न रह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उसके ऊपर के पहिरावे को कौन उतार सकता है? उसके दांतों की दोनों पांतियों के अर्थात जबड़ों के बी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ौन आए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उसके मुख के दोनों किवाड़ कौन खोल सकता है? उसके दांत चारों ओर से डरावन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उसके छिलकों की रेखाएं घमण्ड का कारण हैं; वे मानो कड़ी छाप से बन्द किए हु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वे एक दूसरे से ऐसे जुड़े हुए हैं, कि उन में कुछ वायु भी नहीं पैठ सकत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वे आपस में मिले हुए और ऐसे सटे हुए हैं, कि अलग अलग नहीं हो सकत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फिर उसके छींकने से उजियाला चमक उठता है, और उसकी आंखें भोर की पलकों के समान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उसके मुंह से जलते हुए पलीते निकलते हैं, और आग की चिनगारियां छूटती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उसके नथुनों से ऐसा धुआं निकलता है, जैसा खौलती हुई हांड़ी और जलते हुए नरकटों स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उसकी सांस से कोयले सुलगते, और उसके मुंह से आग की लौ निकलत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उसकी गर्दन में सामर्थ्य बनी रहती है, और उसके साम्हने डर नाचता रह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उसके मांस पर मांस चढ़ा हुआ है, और ऐसा आपस में सटा हुआ है जो हिल नहीं सक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उसका हृदय पत्थर सा दृढ़ है, वरन चक्की के निचले पाट के समान दृढ़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जब वह उठने लगता है, तब सामथीं भी डर जाते हैं, और डर के मारे उनकी सुध बुध लोप हो जात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यदि कोई उस पर तलवार चलाए, तो उस से कुछ न बन पड़ेगा; और न भाले और न बर्छी और न तीर स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वह लोहे को पुआल सा, और पीतल को सड़ी लकड़ी सा जान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वह तीर से भगाया नहीं जाता, गोफन के पत्थर उसके लिये भूसे से ठहर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लाठियां भी भूसे के समान गिनी जाती हैं; वह बर्छी के चलने पर हंस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उसके निचले भाग पैने ठीकरे के समान हैं, कीच पर मानो वह हेंगा फेर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वह गहिरे जल को हंडे की नाईं मथता है: उसके कारण नील नदी मरहम की हांडी के समान होत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क्या तू लिब्यातान अथवा मगर को बंसी के द्वारा खींच सकता है, वा डोरी से उसकी जीभ दबा सक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वह अपने पीछे चमकीली लीक छोड़ता जाता है। गहिरा जल मानो श्वेत दिखाई देने लग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क्या तू उसकी नाक में नकेल लगा सकता वा उसका जबड़ा कील से बेध सक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धरती पर उसके तुल्य और कोई नहीं है, जो ऐसा निर्भय बनाया ग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क्या वह तुझ से बहुत गिड़गिड़ाहट करेगा, वा तुझ से मीठी बातें बोले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जो कुछ ऊंचा है, उसे वह ताकता ही रहता है, वह सब घमणिडयों के ऊपर राज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क्या वह तुझ से वाचा बान्धेगा कि वह सदा तेरा दास रह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क्या तू उस से ऐसे खेलेगा जैसे चिडिय़ा से, वा अपनी लड़कियों का जी बहलाने को उसे बान्ध रखे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क्या मछुओं के दल उसे बिकाऊ माल समझेंगे? क्या वह उसे व्योपारियों में बांट देंग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क्या तू उसका चमड़ा भाले से, वा उसका सिर मछुवे के तिरशूलों से भर सक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2026-10-21T07:45:11Z</dcterms:created>
  <dcterms:modified xsi:type="dcterms:W3CDTF">2026-10-21T07:45:11Z</dcterms:modified>
  <dc:title>अय्यूब : 41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