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ாம்சத்தில் நடக்கிறவர்களாயிருந்தும், மாம்சத்தின்படி போர்செய்கிறவர்கள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னைத்தான் புகழுகிறவன் உத்தமனல்ல, கர்த்தரால் புகழப்படுகிறவனே உத்தம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நிருபங்களாலே உங்களைப் பயமுறுத்துகிறவனாய்த் தோன்றாதபடிக்கு இதைச்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ன்மைபாராட்டுகிறவன் கர்த்தரைக்குறித்தே மேன்மைபாராட்ட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ಮ್ಮೆದುರಿನಲ್ಲಿರುವಾಗ ದೀನನಾಗಿಯೂ ದೂರದಲ್ಲಿರುವಾಗ ನಿಮ್ಮ ಕಡೆಗೆ ದಿಟ್ಟತನ ತೋರಿಸುವವನಾಗಿಯೂ ಆಗಿದ್ದಾನೆ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 ಪೌಲನೆಂಬ ನಾನೇ ಕ್ರಿಸ್ತನ ಶಾಂತ ಮನಸ್ಸಿನಿಂದಲೂ ಸಾತ್ವಿಕತ್ವದಿಂದಲೂ ನಿಮ್ಮನ್ನು 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ಾರು ನಮ್ಮನ್ನು ಶರೀರಾ ನುಸಾರವಾಗಿ ಎಣಿಸುತ್ತಾರೋ ಅವರಿಗೆ ದಿಟ್ಟತನವನ್ನು ತೋರಿಸಬೇಕೆಂದು ನಾನು ಯೋಚ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ೇನೆ: ನಾವು ನಿಮ್ಮಲ್ಲಿಗೆ ಬಂದಿರುವಾಗ ಅಂಥ ದಿಟ್ಟತನವನ್ನು ತೋರಿಸುವದಕ್ಕೆ ಅವಕಾಶವಾಗಬಾರದೆಂದು ನಿಮ್ಮ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ಶರೀರದಲ್ಲಿ ನಡ ಕೊಳ್ಳುವವರಾದರೂ ಶರೀರ ಪ್ರಕಾರವಾಗಿ ಯುದ್ಧ ಮಾಡುವ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(ನಾವು ಉಪಯೋಗಿಸುವ ಯುದ್ಧಾಯುಧಗಳು ಶರೀರ ಸಂಬಂಧವಾದ ಆಯುಧ ಗಳಲ್ಲ; ಅವು ದೇವರ ಮೂಲಕ ಬಲವಾಗಿದ್ದು ಬಲ ವಾದ ಕೋಟ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ಿಹಾಕುವಂಥವುಗಳಾಗಿವ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ಊಹೆಗಳನ್ನು ದೇವಜ್ಞಾನವನ್ನೂ ವಿರೋಧಿ ಸುವದಕ್ಕೆ ಏರಿಸಲ್ಪಟ್ಟಿರುವ ಉನ್ನತವಾದವುಗಳೆಲ್ಲವನ್ನೂ ಕೆಡವಿಹಾಕಿ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ಚನೆಗಳನ್ನು ಕ್ರಿಸ್ತನಿಗೆ ವಿಧೇಯವಾಗುವಂತೆ ಸೆರೆ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ು ಊಹೆಗಳನ್ನು ದೇವಜ್ಞಾನವನ್ನೂ ವಿರೋಧಿ ಸುವದಕ್ಕೆ ಏರಿಸಲ್ಪಟ್ಟಿರುವ ಉನ್ನತವಾದವುಗಳೆಲ್ಲವನ್ನೂ ಕೆಡವಿಹಾಕಿ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ಚನೆಗಳನ್ನು ಕ್ರಿಸ್ತನಿಗೆ ವಿಧೇಯವಾಗುವಂತೆ ಸೆರೆ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ಹೊರಗಿನ ತೋರಿಕೆಗಳನ್ನೇ ನೋಡು ತ್ತೀರೋ? ಯಾವನಾದರೂ ತನ್ನನ್ನು ಕ್ರಿಸ್ತನವನೆಂದು ನಂಬಿಕೊಂಡರೆ ಅವನ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ನೆ ಮಾಡಿಕೊಂಡು ತಾನು ಹೇಗೆ ಕ್ರಿಸ್ತನವನೋ ಹಾಗೆ ನಾವೂ ಕ್ರಿಸ್ತನವರೆಂದು ಆಲೋಚ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ತನ್ನನ್ನು ತಾನೇ ಹೊಗಳಿಕೊಳ್ಳುವವನು ಯೋಗ್ಯ ನಲ್ಲ; ಕರ್ತನು ಯಾರನ್ನು ಹೊಗಳುತ್ತಾನೋ ಅವನೇ ಯೋಗ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ಗಿರುವ ಅಧಿಕಾರವನ್ನು ಕುರಿತು ನಾವು ಒಂದು ವೇಳೆ ಹೆಚ್ಚಾಗಿ ಹೊಗಳಿಕೊಂಡರೂ ಹಾಗೆ ಹೊಗಳಿಕೊಳ್ಳುವದರ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ಪಡುವದಿಲ್ಲ; ಆದರೆ ನಿಮ್ಮನ್ನು ಕೆಡವಿ ಹಾಕುವದಕ್ಕಲ್ಲ, ಭಕ್ತವೃದ್ಧಿಗಾಗಿಯೇ ಕರ್ತನು ಈ ಅಧಿಕಾರವನ್ನ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ತ್ರಿಕೆಗಳಿಂದ ನಿಮ್ಮನ್ನು ಹೆದರಿಸುವವನಾಗಿ ಕಾಣಿಸಿಕೊಳ್ಳುವದಕ್ಕೆ ನನಗೆ ಮನಸ್ಸ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--ಅವನ ಪತ್ರಿಕೆಗಳು ಗೌರವವಾದವುಗಳೂ ಬಲವುಳ್ಳವುಗಳೂ ಆಗಿವೆ; ಅವನು ಸಾಕ್ಷಾತ್ತಾಗಿ ಬಂದರೆ ಅವನು ನಿರ್ಬಲನು,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 ಗಣನೆಗೆಬಾರದ್ದು ಎಂದ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ಂಥವರು, ನಾವು ದೂರದಲ್ಲಿರುವಾಗ ಪತ್ರಿಕೆಗಳ ಮೂಲಕ ಮಾತಿನಲ್ಲಿ ಎಂಥವರಾಗಿದ್ದೇವೋ ಹತ್ತಿರ ದಲ್ಲ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ದಲ್ಲಿಯೂ ಅಂಥವರಾಗಿಯೇ ಇರುವೆವೆಂದು ತಿಳ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ಮ್ಮನ್ನು ತಾವೇ ಹೊಗಳಿಕೊಳ್ಳುವ ಕೆಲವರಲ್ಲಿ ನಮ್ಮನ್ನು ಸೇರಿಸಿಕೊಳ್ಳುವದಕ್ಕಾಗಲಿ ಅವರಿಗೆ ಹೋ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ದಕ್ಕಾಗಲಿ ನಮಗೆ ಧೈರ್ಯ ಸಾಲದು; ಅವರಂತೂ ತಮ್ಮೊಳಗೆ ತಮ್ಮ ತಮ್ಮನ್ನು ಅಳತೆ ಮಾಡಿಕೊಂಡು ತಮತಮಗೆ ಹೋಲ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ೇಕವಿಲ್ಲದ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ವಾದರೊ ಮೇರೆ ತಪ್ಪಿ ಹೊಗಳಿಕೊಳ್ಳದೆ ದೇವರು ನಮಗೆ ಹಂಚಿಕೊಟ ಮೇರೆಯೊಳಗಿದ್ದು ಹೊಗಳಿಕೊಳ್ಳುತ್ತೇವೆ; ಈ ಮ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ೊಳಗಿದ್ದು ನಿಮ್ಮ ಪರ್ಯಂತರಕ್ಕೂ ಬಂದ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್ರಿಸ್ತನ ಸುವಾರ್ತೆಯನ್ನು ಸಾರುತ್ತಾ ನಿಮ್ಮ ಬಳಿಗೆ ಬಂದ ನಾವು ನಿಮ್ಮನ್ನು ತಲುಪಲಿಲ್ಲವೋ ಎಂಬಂತೆ ಮೇರ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ಿಕ್ರಮಿಸಿದ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ವು ಮೇರೆತಪ್ಪಿ ಮತ್ತೊಬ್ಬರ ಪ್ರಯಾಸದ ಫಲಗಳನ್ನು ತಕ್ಕೊಂಡು ಇವು ನಮ್ಮವು ಎಂದು ಹೊಗಳಿಕೊಳ್ಳುವವರಲ್ಲ; ಆದರ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ು ಹೆಚ್ಚಿದ ಹಾಗೆಲ್ಲಾ ನಿಮ್ಮ ಮೂಲಕ ನಮ್ಮ ಮೇರೆಯೊಳಗೆ ಇನ್ನೂ ಅಭಿವೃದ್ಧಿ ಹೊಂದುವ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ಗೆ ಆಚೆ ಇರುವ ಸೀಮೆಗಳಲ್ಲಿ ಸುವಾರ್ತೆಯನ್ನು ಸಾರುವೆವೆಂಬ ನಿರೀಕ್ಷೆ ನಮಗುಂಟು; ಆದರೆ ಮತ್ತೊಬ್ಬರ ಮೇರ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ವಾಗಿರುವವುಗಳು ನಮಗೆ ಸಿಕ್ಕಿದವುಗಳೆಂದು ನಾವು ಹೆಚ್ಚಳ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ೆಚ್ಚಳ ಪಡುವವನು ಕರ್ತನಲ್ಲಿಯೇ ಹೆಚ್ಚಳ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2026-10-21T06:13:14Z</dcterms:created>
  <dcterms:modified xsi:type="dcterms:W3CDTF">2026-10-21T06:13:14Z</dcterms:modified>
  <dc:title>2 ಕೊರಿಂಥದವರಿಗೆ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