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யாவரும் அதைக் கேட்டுப் பயந்து, இனி உன் நடுவே இப்படிப்பட்ட தீமையான காரியத்தைச் செய்யாதிரு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ுடியிருக்கும்படி கொடுக்கும் பட்டணங்கள் ஒன்றில் பேலியாளின் மக்களாகிய துஷ்டமனிதர் உன்னிடத்திலிருந்து புறப்ப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માંરા કોઈ પ્રબોધક કે સ્વપ્નદૃષ્ટા તમાંરી પાસે આવશે અને કોઈ અદૃભુત ઘટના કે ચમત્કારની આગાહી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કદીયે પૂજયા ના હોય એવા પારકા દેવોની પૂજા કરવાનું કહેવાનો દાવો ક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દાચ તેણે કરેલી આગાહી સાચી પણ પડે, અને જો તમને તે કહે ‘આવો, આપણે અન્ય પ્રજાના દેવોનું પૂજન કરી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ો પ્રબોધક કે સ્વપ્નદૃષ્ટાનું સાંભળશો નહિ, તમાંરા દેવ યહોવા તમાંરી કસોટી કરીને એ જાણવા ઈચ્છ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તમે તેમના પર મન અને શ્રદ્ધાથી પ્રેમભાવ રાખો છો કે કે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ંરે તમાંરા દેવ યહોવા સિવાય અન્ય કોઈ દેવનું પૂજન કદી કરવું નહિ. તેનાથી ડરવું, ફકત તેમન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ઓને અનુસરવું, અને તેમને જ વળગી રહેવું અને તેમની જ ઉપાસના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પ્રબોધક અથવા સ્વપ્નદૃષ્ટા તમને લોકોને તમાંરા દેવ યહોવાથી દૂર લઈ જવા પ્રયત્ન કરે તેન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ધકેલો, તેના પર સહાનુભૂતિ અનુભવવી નહિ. કારણ કે, તે જેણે તમને ગુલામીમાંથી મુકત કર્યા અને મિસ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ઝાદ કર્યા. તમાંરા દેવ યહોવાની સામે બળવો કરવાનું કહે છે. એ તમને તમાંરા દેવ યહોવાએ જે માંગેર્ જ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્યું છે તે માંગેર્થી ચલિત કરવાનો પ્રયત્ન કરે છે. તમાંરી વચ્ચેથી તમાંરે એ અનિષ્ટ દૂર કરવ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જો તમાંરા ખૂબ જ નજીકના સગામાંનું કોઇ, અથવા તમાંરા ખાસ મિત્રોમાંનું કોઇ, તમાંરો પુત્ર અથવા પુ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માંરી પ્રિય પત્ની તમને ખાનગીમાં ઉશ્કેરે અને અન્ય દેવો કે જેઓને તમે કે તમાંરા પિતૃઓએ કદી પૂજ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 તેઓનું પૂજન કરવા લલચ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થા જે પ્રજા તમાંરી નજદીક આસપાસમાં કે દુનિયાનાં કોઇ પણ છેડે વસે છે તેના દેવોનું અથવા જે પ્ર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થી દૂર રહે છે તેના દેવોનું ભજન કરવા તેઓમાંથી કોઈ કહ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ો તમાંરે તેની વાત સાંભળવી કે માંનવી નહિ, તેનું ઉપરાણું લેવું નહિ ને તેની દયા પણ ખા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તેને માંરી નાખવો, તેની હત્યા કરવા માંટે તમાંરે પોતાનો હાથ સૌથી પહેલો ઉગામવો જોઈએ અને ત્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દ બીજા લોકો પણ તેમ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સૌ તેને પથ્થર વડે માંરી નાખો, કારણ કે, તમને મિસર દેશમાંથી ગુલામીમાંથી મુકિત અપાવીને બહાર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નાર તમાંરા યહોવા દેવથી તમને દૂર લઈ જવાનો પ્રયત્ન તેણે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મગ્ર ઇસ્રાએલને એની જાણ થશે અને બધા ગભરાઇ જશે પછી તમાંરામાંથી કોઈ એવું દુષ્કૃત્ય નહ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જ્યારે તમે તમાંરા યહોવા દેવે તમને આપેલાં નગરોમાં રહો. અને એક અહેવાલ સાંભળ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ે તમાંરા રાષ્ટનાં અમુક દુષ્ટ લોકોએ તેમના શહેરના લોકોને ગેરમાંગેર્ દોરીને તમે કદી પૂજયા ન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ા પારકા દેવોની પૂજા કરવાનું તેમને કહ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માંરે તેની પૂરેપૂરી તપાસ કરવી, જો તમને લાગે કે તે સાચું છે અને આવી ભયંકર બાબત દેવે તમ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 આપ્યાં છે તેમાંના એક નગરમાં બની રહ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તમાંરે નગરના બધા રહેવાસીઓ તથા નગરનો અને તેમાં રહેતાં સૌ ઢોરઢાંખરની હત્યા કરવી; ને તે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પણ જાતનો વિલંબ કર્યા વિના નગર વિરુદ્ધ યુદ્ધ જાહેર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માંરે તે નગરમાંથી પ્રાપ્ત થયેલી બધી વસ્તુઓને રસ્તા વચ્ચે ઢગલો કરીને બાળી નાખવી. પછી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ે બાળી નાખવું. શહેર અને તેની લૂંટને યહોવા તમાંરા દેવને દહનાર્પણ તરીકે હોમી દેવું તે નગર સદ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ખંડેર નિર્જન ટેકરી જેવું જ રહે અને તેને ફરીથી કદી બાંધવામાં આવ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લૂંટમાંથી કશું જ તમાંરા માંટે રાખશો નહિ, જેનો વિનાશ કરવાનો છે જેથી દેવ તમાંરા પર ગુસ્સે થતા બ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અને બદલામાં તેઓ તમાંરા પ્રત્યે કૃપાળુ બનશે. તેઓ તમાંરી પર કરુણા દર્શાવશે અને જેમ તમાંરા પિતૃ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આપેલું તે પ્રમાંણે તમને એક મહાન પ્રજા બન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વું બનશે જો તમે દેવની આજ્ઞાઓને અનુસરશો અને આજે હું જે નિયમો તમને આપું છું તેનું પાલન કરશો,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દેવ યહોવાની દૃષ્ટિમાં જે યોગ્ય છે તે જ કર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2026-10-20T02:03:40Z</dcterms:created>
  <dcterms:modified xsi:type="dcterms:W3CDTF">2026-10-20T02:03:40Z</dcterms:modified>
  <dc:title>પુનર્નિયમ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