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God blessed Noah and his sons, and said unto them, Be fruitful, and multiply, and replenish the eart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God blessed Noah and his sons, and said unto them, Be fruitful, and multiply, and replenish the eart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fear of you and the dread of you shall be upon every beast of the earth, and upon every fowl of the air, upon all that moves upon the earth, and upon all the fishes of the sea; into your hand are they delivere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fear of you and the dread of you shall be upon every beast of the earth, and upon every fowl of the air, upon all that moves upon the earth, and upon all the fishes of the sea; into your hand are they delivere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fear of you and the dread of you shall be upon every beast of the earth, and upon every fowl of the air, upon all that moves upon the earth, and upon all the fishes of the sea; into your hand are they delivere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Every moving thing that lives shall be food for you; even as the green herb have I given you all thing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Every moving thing that lives shall be food for you; even as the green herb have I given you all thing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flesh with the life thereof, which is the blood thereof, shall all of you not ea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urely your blood of your lives will I require; at the hand of every beast will I require it, and at the hand of man; at the hand of every man's brother will I require the life of ma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urely your blood of your lives will I require; at the hand of every beast will I require it, and at the hand of man; at the hand of every man's brother will I require the life of ma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oso sheds man's blood, by man shall his blood be shed: for in the image of God made he ma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oso sheds man's blood, by man shall his blood be shed: for in the image of God made he ma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you, be all of you fruitful, and multiply; bring forth abundantly in the earth, and multiply therei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God spoke unto Noah, and to his sons with him, saying,]]></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 behold, I establish my covenant with you, and with your seed after you;]]></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ith every living creature that is with you, of the fowl, of the cattle, and of every beast of the earth with you; from all that go out of the ark, to every beast of the eart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ith every living creature that is with you, of the fowl, of the cattle, and of every beast of the earth with you; from all that go out of the ark, to every beast of the eart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with every living creature that is with you, of the fowl, of the cattle, and of every beast of the earth with you; from all that go out of the ark, to every beast of the eart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will establish my covenant with you, neither shall all flesh be cut off any more by the waters of a flood; neither shall there any more be a flood to destroy the eart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will establish my covenant with you, neither shall all flesh be cut off any more by the waters of a flood; neither shall there any more be a flood to destroy the eart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God said, This is the token of the covenant which I make between me and you and every living creature that is with you, for perpetual generation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God said, This is the token of the covenant which I make between me and you and every living creature that is with you, for perpetual generation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do set my bow in the cloud, and it shall be for a token of a covenant between me and the eart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do set my bow in the cloud, and it shall be for a token of a covenant between me and the eart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t shall come to pass, when I bring a cloud over the earth, that the bow shall be seen in the clou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will remember my covenant, which is between me and you and every living creature of all flesh; and the waters shall no more become a flood to destroy all fles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 will remember my covenant, which is between me and you and every living creature of all flesh; and the waters shall no more become a flood to destroy all fles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bow shall be in the cloud; and I will look upon it, that I may remember the everlasting covenant between God and every living creature of all flesh that is upon the eart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 bow shall be in the cloud; and I will look upon it, that I may remember the everlasting covenant between God and every living creature of all flesh that is upon the earth.]]></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God said unto Noah, This is the token of the covenant, which I have established between me and all flesh that is upon the earth.]]></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God said unto Noah, This is the token of the covenant, which I have established between me and all flesh that is upon the earth.]]></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sons of Noah, that went out of the ark, were Shem, and Ham, and Japheth: and Ham is the father of Canaa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sons of Noah, that went out of the ark, were Shem, and Ham, and Japheth: and Ham is the father of Canaa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se are the three sons of Noah: and of them was the whole earth oversprea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Noah began to be an farmer, and he planted a vineya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drank of the wine, and was drunken; and he was uncovered within his ten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am, the father of Canaan, saw the nakedness of his father, and told his two brethren withou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am, the father of Canaan, saw the nakedness of his father, and told his two brethren withou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hem and Japheth took a garment, and laid it upon both their shoulders, and went backward, and covered the nakedness of their father; and their faces were backward, and they saw not their father's nakednes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hem and Japheth took a garment, and laid it upon both their shoulders, and went backward, and covered the nakedness of their father; and their faces were backward, and they saw not their father's nakednes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hem and Japheth took a garment, and laid it upon both their shoulders, and went backward, and covered the nakedness of their father; and their faces were backward, and they saw not their father's nakednes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Noah awoke from his wine, and knew what his younger son had done unto hi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said, Cursed be Canaan; a servant of servants shall he be unto his brethre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said, Blessed be the LORD God of Shem; and Canaan shall be his servan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God shall enlarge Japheth, and he shall dwell in the tents of Shem; and Canaan shall be his servan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God shall enlarge Japheth, and he shall dwell in the tents of Shem; and Canaan shall be his servan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Noah lived after the flood three hundred and fifty year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ll the days of Noah were nine hundred and fifty years: and he die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2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தேவன் நோவாவையும், அவன் குமாரரையும் ஆசீர்வதித்து: நீங்கள் பலுகிப் பெருகி, பூ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ப்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உங்களைப்பற்றிய பயமும் அச்சமும் பூமியிலுள்ள சகல மிருகங்களுக்கும், ஆகாயத்தில் உள்ள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வைகளுக்கும் உண்டாயிருக்கும்; பூமியிலே நடமாடுகிற யாவும், சமுத்திரத்தின் மச்சங்கள் யா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க் கையளிக்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டமாடுகிற ஜீவஜந்துக்கள் யாவும், உங்களுக்கு ஆகாரமாய் இருப்பதாக; பசும் பூண்டுகளை உங்களு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ந்ததுபோல, அவைகள் எல்லாவற்றையும் உங்களுக்குத் த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ம்சத்தை அதின் உயிராகிய இரத்தத்தோடே புசி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ங்களுக்கு உயிராயிருக்கிற உங்கள் இரத்தத்திற்காகப் பழிவாங்குவேன்; சகல ஜீவஜந்துக்களிட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னிடத்திலும் பழிவாங்குவேன்; மனுஷனுடைய உயிருக்காக அவனவன் சகோதரனிடத்தில் பழிவாங்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னுஷன் தேவசாயலில் உண்டாக்கப்பட்டபடியால், மனுஷனுடைய இரத்தத்தை எவன் சிந்துகிறானோ, அவனுடைய இர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னாலே சிந்தப்பட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ங்கள் பலுகிப் பெருகி, பூமியிலே திரளாய் வர்த்தித்து விருத்தியாகு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ன்னும் தேவன் நோவாவையும் அவன் குமாரரையு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ன் உங்களோடும் உங்களுக்குப் பின்வரும் உங்கள் சந்ததியோ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உங்களோடே பேழையிலிருந்து புறப்பட்ட சகல ஜீவஜந்துக்கள்முதல் இனிப் பூமியில் உண்டாகப்போகிற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ஜந்துக்கள்பரியந்தம், பறவைகளோடும், நாட்டு மிருகங்களோடும், உங்களிடத்தில் இருக்கிற பூமியிலுள்ள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 மிருகங்களோடும் என் உடன்படிக்கையை ஏற்படுத்து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னி மாம்சமானவைகளெல்லாம் ஜலப்பிரளயத்தினால் சங்கரிக்கப்படுவதில்லையென்றும், பூமியை அழிக்க இ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லப்பிரளயம் உண்டாவதில்லையென்றும், உங்களோடே என் உடன்படிக்கையை ஏற்படுத்து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ன்றியும் தேவன்: எனக்கும் உங்களுக்கும், உங்களிடத்தில் இருக்கும் சகல ஜீவஜந்துக்களுக்கும், நி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முறைகளுக்கென்று நான் செய்கிற உடன்படிக்கையின் அடையாள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ன் என் வில்லை மேகத்தில் வைத்தேன்; அது எனக்கும் பூமிக்கும் உண்டான உடன்படிக்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ள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ன் பூமிக்கு மேலாய் மேகத்தை வருவிக்கும்போது, அந்த வில் மேகத்தில் தோ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எல்லா மாம்சஜீவன்களையும் அழிக்க இனி ஜலமானது பிரளயமாய்ப் பெருகாதபடிக்கு எ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ம் மாம்சமான சகல ஜீவஜந்துக்களுக்கும் உண்டான என் உடன்படிக்கையை நினைவுகூ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ந்த வில் மேகத்தில் தோன்றும்போது, தேவனுக்கும் பூமியின்மேலுள்ள சகலவித மாம்சஜீவன்களுக்கும் உ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திய உடன்படிக்கையை நான் நினைவுகூரும்படிக்கு அதை நோக்கிப்பா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து எனக்கும், பூமியின்மேலுள்ள மாம்சமான யாவுக்கும், நான் ஏற்படுத்தின உடன்படிக்கையின் அடையா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நோவாவோடே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ழையிலிருந்து புறப்பட்ட நோவாவின் குமாரர், சேம் காம் யாப்பேத் என்பவர்களே. காம் கானா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ம்மூவரும் நோவாவின் குமாரர்; இவர்களாலே பூமியெங்கும் ஜனங்கள் பரம்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வா பயிரிடுகிறவனாகி, திராட்சத்தோட்டத்தை நா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ன் திராட்சரசத்தைக் குடித்து, வெறிகொண்டு, தன் கூடாரத்தில் வஸ்திரம் விலகிப் படு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கானானுக்குத் தகப்பனாகிய காம் தன் தகப்பனுடைய நிர்வாணத்தைக் கண்டு, வெளியில் இருந்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ர் இருவருக்கும் அறி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சேமும் யாப்பேத்தும் ஒரு வஸ்திரத்தை எடுத்துத் தங்கள் இருவருடைய தோள்மேலும் போ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 பின்னிட்டு வந்து, தங்கள் தகப்பனுடைய நிர்வாணத்தை மூடினார்கள்; அவர்கள் எதிர்முகமா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தபடியினால், தங்கள் தகப்பனுடைய நிர்வாணத்தைக் காண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வா திராட்சரசத்தின் வெறி தெளிந்து விழித்தபோது, தன் இளைய குமாரன் தனக்குச் செய்ததை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னான் சபிக்கப்பட்டவன், தன் சகோதரரிடத்தில் அடிமைகளுக்கு அடிமையாயிரு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சேமுடைய தேவனாகிய கர்த்தருக்கு ஸ்தோத்திரம் உண்டாவதாக; கானான் அவனுக்கு அடிமையாயி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யாப்பேத்தை தேவன் விருத்தியாக்குவார்; அவன் சேமுடைய கூடாரங்களில் குடியிருப்பான்; கானான்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மையாயிரு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ஜலப்பிரளயத்துக்குப்பின்பு நோவா முந்நூற்று ஐம்பது வருஷம் உயிரோ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நோவாவின் நாட்களெல்லாம் தொளாயிரத்து ஐம்பது வருஷம்; அவன் ம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9]]></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2026-10-21T01:49:16Z</dcterms:created>
  <dcterms:modified xsi:type="dcterms:W3CDTF">2026-10-21T01:49:16Z</dcterms:modified>
  <dc:title>ஆதியாகமம்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