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இத்தாலியா தேசத்துக்குக் கப்பல் ஏறிப் போகும்படி தீர்மானிக்கப்பட்டபோது, பவுலையும் காவலில் வைக்கப்பட்டிருந்த வேறுசிலரையும் அகுஸ்து பட்டாளத்தைச் சேர்ந்த யூலியு என்னும்பேர் கொண்ட நூற்றுக்கு அதிபதியினிடத்தில் ஒப்புவ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இத்தாலியா தேசத்துக்குக் கப்பல் ஏறிப் போகும்படி தீர்மானிக்கப்பட்டபோது, பவுலையும் காவலில் வைக்கப்பட்டிருந்த வேறுசிலரையும் அகுஸ்து பட்டாளத்தைச் சேர்ந்த யூலியு என்னும்பேர் கொண்ட நூற்றுக்கு அதிபதியினிடத்தில் ஒப்புவ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ரமித்தியம் ஊர்க்கப்பலில் நாங்கள் ஏறி, ஆசியா நாட்டுக் கரைபிடித்தோடவேண்டுமென்று நினைத்துப் புறப்பட்டோம். மக்கெதோனியா தேசத்துத் தெசலோனிக்கே பட்டணத்தானாகிய அரிஸ்தர்க்கு எங்களுடனேகூட இ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ரமித்தியம் ஊர்க்கப்பலில் நாங்கள் ஏறி, ஆசியா நாட்டுக் கரைபிடித்தோடவேண்டுமென்று நினைத்துப் புறப்பட்டோம். மக்கெதோனியா தேசத்துத் தெசலோனிக்கே பட்டணத்தானாகிய அரிஸ்தர்க்கு எங்களுடனேகூட இ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் சீதோன் துறைபிடித்தோம். யூலியு பவுலைப் பட்சமாய் நடப்பித்து, அவன் தன் சிநேகிதரிடத்திலே போய்ப் பராமரிப்படையும்படிக்கு உத்தரவு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் சீதோன் துறைபிடித்தோம். யூலியு பவுலைப் பட்சமாய் நடப்பித்து, அவன் தன் சிநேகிதரிடத்திலே போய்ப் பராமரிப்படையும்படிக்கு உத்தரவு கொ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ம்விட்டு நாங்கள் புறப்பட்டு, எதிர்காற்றாயிருந்தபடியினால், சீப்புருதீவின் ஒதுக்கிலே ஓட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ிலிசியா பம்பிலியா நாடுகளின் கடல்வழியாய் ஓடி, லீசியா நாட்டு மீறாப்பட்டணத்தில் சேர்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்தாலியாவுக்குப் போகிற அலெக்சந்திரியா பட்டணத்துக் கப்பலை நூற்றுக்கு அதிபதி அங்கே கண்டு, எங்களை அதில் ஏற்ற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று எங்களைத் தடுத்தபடியினாலே, நாங்கள் அநேகநாள் மெதுவாய்ச் சென்று, வருத்தத்தோடே கினீதுபட்டணத்திற்கு எதிரே வந்து, சல்மோனே ஊருக்கு எதிராய்க் கிரேத்தாதீவின் ஒதுக்கில் ஓடி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ற்று எங்களைத் தடுத்தபடியினாலே, நாங்கள் அநேகநாள் மெதுவாய்ச் சென்று, வருத்தத்தோடே கினீதுபட்டணத்திற்கு எதிரே வந்து, சல்மோனே ஊருக்கு எதிராய்க் கிரேத்தாதீவின் ஒதுக்கில் ஓடின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வருத்தத்தோடே கடந்து, நல்ல துறைமுகம் என்னப்பட்ட ஒரு இடத்திற்கு வந்தோம்; லசேயப்பட்டணம் அதற்குச் சமீப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குகாலம் சென்று, உபவாசநாளும் கழிந்துபோனபடியினாலே, இனிக் கப்பல்யாத்திரை செய்கிறது மோசத்திற்கு ஏதுவாயிருக்குமென்று, பவுல் அவர்கள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ரே, இந்த யாத்திரையினாலே சரக்குக்கும் கப்பலுக்கும் மாத்திரமல்ல, நம்முடைய ஜீவனுக்கும் வருத்தமும் மிகுந்த சேதமும் உண்டாயிருக்குமென்று காண்கிறேன் என்று சொல்லி, அவர்களை எச்சர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ரே, இந்த யாத்திரையினாலே சரக்குக்கும் கப்பலுக்கும் மாத்திரமல்ல, நம்முடைய ஜீவனுக்கும் வருத்தமும் மிகுந்த சேதமும் உண்டாயிருக்குமென்று காண்கிறேன் என்று சொல்லி, அவர்களை எச்சர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ூற்றுக்கு அதிபதி பவுலினால் சொல்லப்பட்டவைகளைப் பார்க்கிலும் மாலுமியையும் கப்பல் எஜமானையும் அதிகமாய் நம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ுறைமுகம் மழைகாலத்திலே தங்குவதற்கு வசதியாயிராதபடியினால், அவ்விடத்தை விட்டுத் தென்மேற்கையும் வடமேற்கையும் நோக்கியிருக்கும் கிரேத்தாதீவிலுள்ள துறைமுகமாகிய பேனிக்ஸ் என்னும் இடத்தில் சேரக்கூடுமானால் சேர்ந்து, மழைகாலத்தில் தங்கும்படி அநேகம்பேர் ஆலோசனை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ுறைமுகம் மழைகாலத்திலே தங்குவதற்கு வசதியாயிராதபடியினால், அவ்விடத்தை விட்டுத் தென்மேற்கையும் வடமேற்கையும் நோக்கியிருக்கும் கிரேத்தாதீவிலுள்ள துறைமுகமாகிய பேனிக்ஸ் என்னும் இடத்தில் சேரக்கூடுமானால் சேர்ந்து, மழைகாலத்தில் தங்கும்படி அநேகம்பேர் ஆலோசனை 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ுறைமுகம் மழைகாலத்திலே தங்குவதற்கு வசதியாயிராதபடியினால், அவ்விடத்தை விட்டுத் தென்மேற்கையும் வடமேற்கையும் நோக்கியிருக்கும் கிரேத்தாதீவிலுள்ள துறைமுகமாகிய பேனிக்ஸ் என்னும் இடத்தில் சேரக்கூடுமானால் சேர்ந்து, மழைகாலத்தில் தங்கும்படி அநேகம்பேர் ஆலோசனை 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ன்றல் மெதுவாயடித்தபடியால், தாங்கள் கோரினது கைகூடிவந்ததென்று எண்ணி, அவ்விடம்விட்டுப் பெயர்ந்து கிரேத்தாதீவுக்கு அருகாக ஓ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ன்றல் மெதுவாயடித்தபடியால், தாங்கள் கோரினது கைகூடிவந்ததென்று எண்ணி, அவ்விடம்விட்டுப் பெயர்ந்து கிரேத்தாதீவுக்கு அருகாக ஓ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ஞ்சநேரத்துக்குள்ளே யூரோக்கிலிதோன் என்னுங் கடுங்காற்று அதில் மோத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ப்பல் அதில் அகப்பட்டுக்கொண்டு, காற்றுக்கு எதிர்த்துப்போகக்கூடாதபடியினால் காற்றின் போக்கிலே கொண்டுபோகப்பட்ட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ப்பல் அதில் அகப்பட்டுக்கொண்டு, காற்றுக்கு எதிர்த்துப்போகக்கூடாதபடியினால் காற்றின் போக்கிலே கொண்டுபோகப்பட்ட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க் கிலவுதா என்னப்பட்ட ஒரு சின்ன தீவின் ஒதுக்கிலே ஓடுகையில் வெகு வருத்தத்தோடே படவை வசப்படுத்தின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ை அவர்கள் தூக்கியெடுத்த பின்பு, பல உபாயங்கள் செய்து, கப்பலைச் சுற்றிக் கட்டி, சொரிமணலிலே விழுவோமென்று பயந்து, பாய்களை இறக்கி, இவ்விதமாய்க் கொண்டுபோக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ை அவர்கள் தூக்கியெடுத்த பின்பு, பல உபாயங்கள் செய்து, கப்பலைச் சுற்றிக் கட்டி, சொரிமணலிலே விழுவோமென்று பயந்து, பாய்களை இறக்கி, இவ்விதமாய்க் கொண்டுபோக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லும் பெருங்காற்று மழையில் நாங்கள் மிகவும் அடிபட்டபடியினால், மறுநாளில் சில சரக்குகளைக் கடலில் எறி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ன்றாம் நாளிலே கப்பலின் தளவாடங்களை எங்கள் கைகளினாலே எடுத்து எறிந்த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நாளாய்ச் சூரியனாவது நட்சத்திரங்களாவது காணப்படாமல், மிகுந்த பெருங்காற்றுமழையும் அடித்துக்கொண்டிருந்தபடியினால், இனி தப்பிப்பிழைப்போமென்னும் நம்பிக்கை முழுமையும் அற்றுப்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நாளாய்ச் சூரியனாவது நட்சத்திரங்களாவது காணப்படாமல், மிகுந்த பெருங்காற்றுமழையும் அடித்துக்கொண்டிருந்தபடியினால், இனி தப்பிப்பிழைப்போமென்னும் நம்பிக்கை முழுமையும் அற்றுப்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நாள் அவர்கள் போஜனம்பண்ணாமல் இருந்தபோது, பவுல் அவர்கள் நடுவிலே நின்று: மனுஷரே, இந்த வருத்தமும் சேதமும் வாராதபடிக்கு என் சொல்லைக்கேட்டு, கிரேத்தாதீவை விட்டுப்புறப்படாமல் இருக்கவேண்டியத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நாள் அவர்கள் போஜனம்பண்ணாமல் இருந்தபோது, பவுல் அவர்கள் நடுவிலே நின்று: மனுஷரே, இந்த வருத்தமும் சேதமும் வாராதபடிக்கு என் சொல்லைக்கேட்டு, கிரேத்தாதீவை விட்டுப்புறப்படாமல் இருக்கவேண்டியத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, திடமனதாயிருங்களென்று இப்பொழுது உங்களுக்குத் தைரியஞ்சொல்லுகிறேன். கப்பற்சேதமேயல்லாமல் உங்களில் ஒருவனுக்கும் பிராணச்சேதம் வர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, திடமனதாயிருங்களென்று இப்பொழுது உங்களுக்குத் தைரியஞ்சொல்லுகிறேன். கப்பற்சேதமேயல்லாமல் உங்களில் ஒருவனுக்கும் பிராணச்சேதம் வர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்றால், என்னை ஆட்கொண்டவரும் நான் சேவிக்கிறவருமான தேவனுடைய தூதனானவன் இந்த இராத்திரியிலே என்னிடத்தில் வந்துநின்ற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வுலே, பயப்படாதே, நீ இராயனுக்கு முன்பாக நிற்கவேண்டும். இதோ, உன்னுடனேகூட யாத்திரைபண்ணுகிற யாவரையும் தேவன் உனக்குத் தயவுபண்ணின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வுலே, பயப்படாதே, நீ இராயனுக்கு முன்பாக நிற்கவேண்டும். இதோ, உன்னுடனேகூட யாத்திரைபண்ணுகிற யாவரையும் தேவன் உனக்குத் தயவுபண்ணின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படியினால் மனுஷரே, திடமனதாயிருங்கள். எனக்குச் சொல்லப்பட்டபிரகாரமாகவே நடக்கும் என்று தேவனிடத்தில் நம்பிக்கையாய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படியினால் மனுஷரே, திடமனதாயிருங்கள். எனக்குச் சொல்லப்பட்டபிரகாரமாகவே நடக்கும் என்று தேவனிடத்தில் நம்பிக்கையாய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நாம் ஒரு தீவிலே விழவேண்டியதாயிருக்க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ினாலாம் இராத்திரியானபோது, நாங்கள் ஆதிரியாக் கடலிலே அலைவுபட்டு ஓடுகையில், நடுஜாமத்திலே கப்பலாட்களுக்கு ஒரு கரை கிட்டிவருகிறதாகத் தோன்ற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ினாலாம் இராத்திரியானபோது, நாங்கள் ஆதிரியாக் கடலிலே அலைவுபட்டு ஓடுகையில், நடுஜாமத்திலே கப்பலாட்களுக்கு ஒரு கரை கிட்டிவருகிறதாகத் தோன்ற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அவர்கள் விழுதுவிட்டு இருபது பாகமென்று கண்டார்கள்; சற்றப்புறம் போனபொழுது, மறுபடியும் விழுதுவிட்டுப் பதினைந்து பாகமென்று கண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அவர்கள் விழுதுவிட்டு இருபது பாகமென்று கண்டார்கள்; சற்றப்புறம் போனபொழுது, மறுபடியும் விழுதுவிட்டுப் பதினைந்து பாகமென்று க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றையிடங்களில் விழுவோமென்று பயந்து, பின்னணியத்திலிருந்து நாலு நங்கூரங்களைப்போட்டு, பொழுது எப்போது விடியுமோ என்ற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றையிடங்களில் விழுவோமென்று பயந்து, பின்னணியத்திலிருந்து நாலு நங்கூரங்களைப்போட்டு, பொழுது எப்போது விடியுமோ என்ற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கப்பலாட்கள் கப்பலை விட்டோடிப்போக வகைதேடி, முன்னணியத்திலிருந்து நங்கூரங்களைப் போடப்போகிற பாவனையாய்ப் படவைக் கடலிலிறக்குகையி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கப்பலாட்கள் கப்பலை விட்டோடிப்போக வகைதேடி, முன்னணியத்திலிருந்து நங்கூரங்களைப் போடப்போகிற பாவனையாய்ப் படவைக் கடலிலிறக்குகையி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வுல் நூற்றுக்கு அதிபதியையும் சேவகரையும் நோக்கி: இவர்கள் கப்பலிலிராவிட்டால் நீங்கள் தப்பிப் பிழைக்கமாட்டீர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, போர்ச்சேவகர் படவின் கயிறுகளை. அறுத்து, அதைத் தாழவிழவ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ொழுது விடிகையில் எல்லாரும் போஜனம்பண்ணும்படி பவுல் அவர்களுக்குத் தைரியஞ்சொல்லி: நீங்கள் இன்று பதினாலுநாளாய் ஒன்றும் சாப்பிடாமல் பட்டினியாயிருக்கிற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போஜனம்பண்ணும்படி உங்களை வேண்டிக்கொள்ளுகிறேன், நீங்கள் தப்பிப் பிழைப்பதற்கு அது உதவியாயிருக்கும்; உங்கள் தலையிலிருந்து ஒரு மயிரும் விழாத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போஜனம்பண்ணும்படி உங்களை வேண்டிக்கொள்ளுகிறேன், நீங்கள் தப்பிப் பிழைப்பதற்கு அது உதவியாயிருக்கும்; உங்கள் தலையிலிருந்து ஒரு மயிரும் விழாது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டிச் சொல்லி, அப்பத்தை எடுத்து, எல்லாருக்கு முன்பாகவும் தேவனை ஸ்தோத்திரித்து, அதைப் பிட்டுப் புசிக்கத்தொடங்க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டிச் சொல்லி, அப்பத்தை எடுத்து, எல்லாருக்கு முன்பாகவும் தேவனை ஸ்தோத்திரித்து, அதைப் பிட்டுப் புசிக்கத்தொடங்க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எல்லாரும் திடமனப்பட்டுப் புசி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ப்பலில் இருநூற்றெழுபத்தாறுபேர் இருந்த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ிருப்தியாகப் புசித்தபின்பு அவர்கள் கோதுமையைக் கடலிலே எறிந்து, கப்பலை இலகுவாக்க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ொழுது விடிந்தபின்பு, இன்னபூமியென்று அறியாதிருந்தார்கள். அப்பொழுது சமமான கரையுள்ள ஒரு துறைமுகம் அவர்களுக்குத் தென்பட்டது; கூடுமானால் அதற்குள் கப்பலையோட்ட யோசனையாயிருந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ொழுது விடிந்தபின்பு, இன்னபூமியென்று அறியாதிருந்தார்கள். அப்பொழுது சமமான கரையுள்ள ஒரு துறைமுகம் அவர்களுக்குத் தென்பட்டது; கூடுமானால் அதற்குள் கப்பலையோட்ட யோசனையாயிருந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ங்கூரங்களை அறுத்துக் கடலிலே விட்டுவிட்டு, சுக்கான்களுடைய கட்டுகளைத் தளரவிட்டு, பெரும்பாயைக் காற்றுமுகமாய் விரித்து, கரைக்கு நேராய் ஓட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ங்கூரங்களை அறுத்துக் கடலிலே விட்டுவிட்டு, சுக்கான்களுடைய கட்டுகளைத் தளரவிட்டு, பெரும்பாயைக் காற்றுமுகமாய் விரித்து, கரைக்கு நேராய் ஓட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ருபுறமும் கடல் மோதிய ஒருஇடத்திலே கப்பலைத் தட்டவைத்தார்கள்; முன்னணியம் ஊன்றி அசையாமலிருந்தது, பின்னணியம் அலைகளுடைய பலத்தினால் உடைந்துபோயிற்ற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ருபுறமும் கடல் மோதிய ஒருஇடத்திலே கப்பலைத் தட்டவைத்தார்கள்; முன்னணியம் ஊன்றி அசையாமலிருந்தது, பின்னணியம் அலைகளுடைய பலத்தினால் உடைந்துபோயிற்ற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ாவல்பண்ணப்பட்டவர்களில் ஒருவனும் நீந்தி ஓடிப்போகாதபடிக்கு அவர்களைக் கொன்றுபோடவேண்டுமென்று போர்ச்சேவகர் யோசனையாய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ூற்றுக்கு அதிபதி பவுலைக் காப்பாற்ற மனதாயிருந்து, அவர்களுடைய யோசனையைத் தடுத்து, நீந்தத்தக்கவர்கள் முந்திக் கடலில் விழுந்து கரையேறவ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ூற்றுக்கு அதிபதி பவுலைக் காப்பாற்ற மனதாயிருந்து, அவர்களுடைய யோசனையைத் தடுத்து, நீந்தத்தக்கவர்கள் முந்திக் கடலில் விழுந்து கரையேறவ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ற்றவர்களில் சிலர் பலகைகள்மேலும், சிலர் கப்பல் துண்டுகள்மேலும் போய்க் கரையேறவும் கட்டளையிட்டான்; இவ்விதமாய் எல்லாரும் தப்பிக் கரைசேர்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ற்றவர்களில் சிலர் பலகைகள்மேலும், சிலர் கப்பல் துண்டுகள்மேலும் போய்க் கரையேறவும் கட்டளையிட்டான்; இவ்விதமாய் எல்லாரும் தப்பிக் கரைசேர்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ేము ఓడయెక్కి ఇటలీ వెళ్లవలెనని నిర్ణయమై నప్పుడు, వారు పౌలును మరికొందరు ఖైదీలను ఔగుస్తు పటాల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ాధిపతియైన యూలి అను వానికి అప్ప గ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సియ దరివెంబడినున్న పట్టణములకు ప్రయాణము చేయబోవు అద్రముత్తియ పట్టణపు ఓడనెక్కి మేము బయలుదేరితివి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సిదోనీయుడును థెస్సలొనీక పట్టణస్థుడునైన అరిస్తార్కు మాతోకూడ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ునాడు సీదోనుకు వచ్చితివిు. అప్పుడు యూలి పౌలు మీద దయగా ఉండి, అతడు తన స్నేహితులయొద్దక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మరిక పొందుటకు అతనిక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క్కడనుండి బయలుదేరిన తరువాత ఎదురుగాలి కొట్టు చున్నందున కుప్రచాటున ఓడ నడిపి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కిలికియకును పంఫూలియకును ఎదురుగా ఉన్న సముద్రము దాటి లుకియలో ఉన్న మూరకు చేర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క్కడ శతాధిపతి ఇటలీవెళ్లనైయున్న అలెక్సంద్రియ పట్టణపు ఓడ కనుగొని అందులో మమ్మును ఎక్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నేక దినములు మెల్లగా నడచి, యెంతో కష్టపడి క్నీదుకు ఎదురుగా వచ్చినప్పుడు గాలి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నియ్యకున్నందున క్రేతు చాటున సల్మోనే దరిని ఓడ నడిపి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హు కష్టపడి దాని దాటి, మంచిరేవులు అను ఒక స్థలమునకు చేరితివిు. దానిదగ్గర లసైయ పట్టణ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చాల కాలమైన తరువాత ఉపవాసదినముకూడ అప్పటికి గతించినందున ప్రయాణముచేయుట అపాయ కరమ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పౌలు అయ్యలారా, యీ ప్రయాణమువలన సరకులకును ఓడకును మాత్రమే కాక మన ప్రాణములకుకూడ హానియు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ష్టమును కలుగునట్లు నాకు తోచుచున్నదని చెప్పి వారిని హెచ్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నను శతాధిపతి పౌలు చెప్పినది నమ్మక నావికుడును ఓడ యజమానుడును చెప్పినదే నమ్మ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శీతకాలము గడుపుటకు ఆ రేవు అనుకూలమైనది కానందున అక్కడనుండి బయలుదేరి యొకవేళ శక్యమై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ీనిక్సునకుచేరి అక్కడ శీతకాలము గడపవలెనని యెక్కువ మంది ఆలోచన చెప్పిరి. అది నైఋతి వాయవ్యదిక్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ుననున్న క్రేతురేవై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దక్షిణపు గాలి మెల్లగా విసరుచుండగా వారు తమ ఆలోచన సమ కూడినదని తలంచి లంగరెత్తి, క్రేతు 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డ నడి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ొంచెము సేపైన తరువాత ఊరకులోను అను పెనుగాలి క్రేతు మీదనుండి విస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ానిలో ఓడ చిక్కుకొని గాలికి ఎదురు నడువలేక పోయినందున ఎదురు నడిపించుట మాని గా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ుకొనిపో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తరువాత కౌద అనబడిన యొక చిన్న ద్వీపము చాటున దాని నడిపింపగా పడవను భద్రపరచుకొనుట బహు కష్ట త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నిని పైకెత్తి కట్టిన తరువాత త్రాళ్లు మొదలైనవి తీసికొని ఓడచుట్టు బిగించి కట్టిరి.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ర్తిసను ఇసుకతిప్పమీద పడుదుమేమో అని భయపడి, ఓడ చాపలు దింపివేసి, కొట్టుక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ిక్కిలి పెద్ద గాలి కొట్టుచున్నందున మరునాడు సరకులు పారవేయ 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ూడవ దినమందు తమ చేతులార ఓడసామగ్రి పార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ొన్ని దినములు సూర్యుడైనను నక్షత్రములైనను కనబడక పెద్దగాలి మామీద కొట్టినందున ప్రాణములతో తప్ప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ుమను ఆశ బొత్తిగ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బహు కాలము భోజనము లేక యున్నందున పౌలు వారి మధ్యను నిలిచి అయ్యలారా, మీరు నా మాట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ేతునుండి బయలుదేరకయే యుండవలసినది. అప్పుడీ హానియు నష్టమును కలుగ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ప్పుడైనను ధైర్యము తెచ్చుకొనుడని మిమ్మును వేడుకొనుచున్నాను; ఓడకేగాని మీలో ఎవని ప్రాణ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ని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ఎవనివాడనో, యెవనిని సేవించుచున్నానో, ఆ దేవుని దూత గడచిన రాత్రి నాయొద్ద నిలిచిపౌలా, భయపడక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వు కైసరు ఎదుట నిలువవలసియున్నది; ఇదిగో నీతోకూడ ఓడలో ప్రయాణమై పోవుచున్న వారందరిని దేవుడ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గ్రహించి యున్నాడ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బట్టి అయ్యలారా, ధైర్యము తెచ్చుకొనుడి; నాతో దూత చెప్పిన ప్రకారము జరుగునని నేన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యినను మనము కొట్టుకొనిపోయి యేదైన ఒక ద్వీపముమీద పడవలసి యుండ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పదునాలుగవ రాత్రి వచ్చినప్పుడు మేము అద్రియ సముద్రములో ఇటు అటు కొట్టుకొనిపోవుచుండగా అర్ధరాత్రి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డవారు ఏదో యొక దేశము దగ్గర పడు చున్నదని యూహ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బుడుదువేసి చూచి యిరువదిబారల లోతని తెలిసికొనిరి. ఇంకను కొంతదూరము వెళ్లిన తరువాత, మరల బుడుదు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పదునైదు బారల లోతని తెలి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రాతి తిప్పలుగల చోట్ల పడుదుమేమో అని భయపడి, వారు ఓడ అమర ములోనుండి నాలుగు లంగరులు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ప్పుడు తెల్ల వారునా అని కాచుకొన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యితే ఓడవారు ఓడ విడిచి పారిపోవలెనని చూచి, తాము అనివిలోనుండి లంగరులు వేయబోవునట్లుగా సముద్ర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 దింపి 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కు పౌలువీరు ఓడలో ఉంటేనేగాని మీరు తప్పించుకొనలేరని శతాధిపతితోను సైనికులతోన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ెంటనే సైనికులు పడవ త్రాళ్లు కోసి దాని కొట్టుకొని పోన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తెల్లవారుచుండగా పౌలు పదునాలుగు దినములనుండి మీరేమియు పుచ్చుకొనక ఉపవాసముతో కనిపెట్టుకొని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గనుక ఆహారము పుచ్చుకొనుడని మిమ్మును వేడుకొనుచున్నాను; ఇది మీ ప్రాణరక్షణకు సహాయమగును. మీలో ఎవని 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యు ఒక వెండ్రుకయైనను నశింపదని చెప్పుచు, ఆహారము పుచ్చుకొనుడని అందరిని బతిమా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ఈ మాటలు చెప్పి, యొక రొట్టె పట్టుకొని అందరి యెదుట దేవునికి కృతజ్ఞతాస్తుతులు చెల్లించి దాని విర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 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ప్పుడందరు ధైర్యము తెచ్చుకొని ఆహారము పుచ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ఓడలో ఉన్న మేమందరము రెండువందల డెబ్బది ఆరుగు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ారు తిని తృప్తిపొందిన తరువాత, గోధుమలను సముద్రములో పారబోసి ఓడ తేలిక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ఉదయమైనప్పుడు అది ఏ దేశమో వారు గుర్తుపట్టలేదు గాని, దరిగల యొక సముద్రపు పాయను చూచి, సాధ్యమై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లోనికి ఓడను త్రోయవలెనని ఆలో చ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గనుక లంగరుల త్రాళ్లుకోసి వాటిని సముద్రములో విడిచిపెట్టి చుక్కానుల కట్లు విప్పి ముందటి తెరచా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లికెత్తి సరిగా దరికి నడిపించ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రెండు ప్రవాహములు కలిసిన స్థలమందు చిక్కుకొని ఓడను మెట్ట పట్టించిరి. అందువలన అనివి కూరుకొ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దలక యుండెను, అమరము ఆ దెబ్బకు బద్దలై పో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ఖైదీలలో ఎవడును ఈదుకొని పారి పోకుండునట్లు వారిని చంపవలెనని సైనికులకు ఆలోచన పుట్ట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శతాధిపతి పౌలును రక్షింప నుద్దేశించివారి ఆలోచన కొనసాగనియ్యక, మొదట ఈదగలవారు సముద్రములో దుమ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ికి పోవల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కడమ వారిలో కొందరు పలకలమీదను, కొందరు ఓడ చెక్కల మీదను, పోవలెననియు ఆజ్ఞాపించెను. ఈలాగు అ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ి దరిచేర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2026-10-20T03:33:28Z</dcterms:created>
  <dcterms:modified xsi:type="dcterms:W3CDTF">2026-10-20T03:33:28Z</dcterms:modified>
  <dc:title>అపొస్తలుల కార్యములు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