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எல்லார்மேலும் தயவுள்ளவர்; அவர் இரக்கங்கள் அவருடைய எல்லாக் கிரியைகளின்மேலும் உள்ள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ுடைய கிரியைகளெல்லாம் உம்மைத் துதிக்கும்; உம்முடைய பரிசுத்தவான்கள் உம்மை ஸ்தோத்திரிப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புத்திரருக்கு உமது வல்லமையுள்ள செய்கைகளையும், உமது ராஜ்யத்தின் சிறந்த மகிமைப்பிரதாபத்தையும் தெரிவிக்கும்படிக்கு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து ராஜ்யத்தின் மகிமையை அறிவித்து, உமது வல்லமையைக்குறித்துப் பேச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ராஜ்யம் சதாகாலங்களிலுமுள்ள ராஜ்யம், உம்முடைய ஆளுகை தலைமுறை தலைமுறையாகவுமுள்ள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விழுகிற யாவரையும் தாங்கி மடங்கடிக்கப்பட்ட யாவரையும் தூக்கிவிட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்லா ஜீவன்களின் கண்களும் உம்மை நோக்கிக்கொண்டிருக்கிறது; ஏற்ற வேளையிலே நீர் அவர்களுக்கு ஆகாரங்கொடுக்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உமது கையைத் திறந்து, சகல பிராணிகளின் வாஞ்சையையும் திருப்தியாக்கு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தமது வழிகளிலெல்லாம் நீதியுள்ளவரும், தமது கிரியைகளிலெல்லாம் கிருபையுள்ளவருமாய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்மை நோக்கிக் கூப்பிடுகிற யாவருக்கும், உண்மையாய்த் தம்மை நோக்கிக் கூப்பிடுகிற யாவருக்கும், கர்த்தர் சமீபமாய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தமக்குப் பயந்தவர்களுடைய விருப்பத்தின்படி செய்து, அவர்கள் கூப்பிடுதலைக் கேட்டு, அவர்களை இரட்சி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ில் அன்புகூருகிற யாவரையும் காப்பாற்றி, துன்மார்க்கர் யாவரையும் அழி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வாய் கர்த்தரின் துதியைச் சொல்வதாக; மாம்சதேகமுள்ள யாவும் அவருடைய பரிசுத்த நாமத்தை எப்பொழுதும் என்றென்றைக்கும் ஸ்தோத்திரிக்கக்கடவ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வாய் கர்த்தரின் துதியைச் சொல்வதாக; மாம்சதேகமுள்ள யாவும் அவருடைய பரிசுத்த நாமத்தை எப்பொழுதும் என்றென்றைக்கும் ஸ்தோத்திரிக்கக்கடவ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ன் தேவனே, உம்மை உயர்த்தி, உம்முடைய நாமத்தை எப்பொழுதும் என்றென்றைக்கும் ஸ்தோத்திரி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டோறும் உம்மை ஸ்தோத்திரித்து, எப்பொழுதும் என்றென்றைக்கும் உம்முடைய நாமத்தைத் துதி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பெரியவரும் மிகவும் புகழப்படத்தக்கவருமாயிருக்கிறார்; அவருடைய மகத்துவம் ஆராய்ந்துமுடிய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லைமுறை தலைமுறையாக உம்முடைய கிரியைகளின் புகழ்ச்சியைச் சொல்லி, உம்முடைய வல்லமையுள்ள செய்கைகளை அறிவி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சிறந்த மகிமை பிரதாபத்தையும், உம்முடைய அதிசயமான கிரியைகளையுங் குறித்துப் பேச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னங்கள் உம்முடைய பயங்கரமான கிரியைகளின் வல்லமையைச் சொல்லுவார்கள்; உம்முடைய மகத்துவத்தை நான் விவர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மது மிகுந்த தயவை நினைத்து வெளிப்படுத்தி, உமது நீதியைக் கெம்பீரித்துப் பாட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ரக்கமும் மன உருக்கமும் நீடிய சாந்தமும் மிகுந்த கிருபையும் உள்ள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ು ಸರ್ವರಿಗೂ ಒಳ್ಳೆಯವನು; ಆತನ ಅಂತಃಕರಣವು ಆತನ ಎಲ್ಲಾ ಕೆಲಸಗಳ ಮೇಲೆ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ಓ ಕರ್ತನೇ, ನಿನ್ನ ಕೆಲಸಗಳೆಲ್ಲಾ ನಿನ್ನನ್ನು ಕೊಂಡಾಡುವವು; ನಿನ್ನ ಪರಿಶುದ್ಧರು ನಿನ್ನನ್ನು ಸ್ತುತ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ನ್ನ ರಾಜ್ಯದ ಘನವನ್ನು ಹೇಳುವರು; ನಿನ್ನ ಪರಾಕ್ರಮವನ್ನು ನುಡ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ನುಷ್ಯನ ಮಕ್ಕಳಿಗೆ ಆತನ ಪರಾಕ್ರಮ ಕ್ರಿಯೆಗಳನ್ನೂ ಆತನ ರಾಜ್ಯದ ಪ್ರಭೆಯ ಘನವನ್ನೂ ತಿಳಿಯಪಡ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ನ್ನ ರಾಜ್ಯವು ಶಾಶ್ವತವಾದ ರಾಜ್ಯವಾಗಿದೆ; ನಿನ್ನ ದೊರೆತನವು ಎಲ್ಲಾ ತಲತಲಾಂತರಗಳಲ್ಲಿ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ು ಬೀಳುವವರೆಲ್ಲರನ್ನು ಉದ್ಧಾರಮಾಡುತ್ತಾನೆ; ತಗ್ಗಿಸಿ ಕೊಳ್ಳುವವರೆಲ್ಲರನ್ನು ಎತ್ತ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ಎಲ್ಲರ ಕಣ್ಣುಗಳು ನಿನಗೆ ಕಾದುಕೊಳ್ಳುತ್ತವೆ; ನೀನು ಅವರಿಗೆ ಅವರ ಆಹಾರವನ್ನು ತಕ್ಕ ಕಾಲದಲ್ಲಿ ಕೊ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ಕೈ ತೆರೆದು ಎಲ್ಲಾ ಜೀವಿಗಳ ಇಷ್ಟವನ್ನು ತೃಪ್ತಿಪಡಿ ಸ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ರ್ತನು ತನ್ನ ಎಲ್ಲಾ ಮಾರ್ಗಗಳಲ್ಲಿ ನೀತಿವಂತನೂ ತನ್ನ ಎಲ್ಲಾ ಕೆಲಸಗಳಲ್ಲಿ ಪರಿಶುದ್ಧನ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ಿಗೆ ಮೊರೆಯಿಡುವವರು ಯಥಾರ್ಥವಾಗಿ ಮೊರೆಯಿಡುವದಾದರೆ ಆತನು ಹತ್ತಿರವಾಗಿಯೇ 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ತನಗೆ ಭಯಪಡುವವರ ಇಷ್ಟವನ್ನು ತೀರಿಸುತ್ತಾನೆ. ಅವರ ಮೊರೆಯನ್ನು ಕೇಳಿ ಅವರನ್ನು ರಕ್ಷ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ರ್ತನು ತನ್ನನ್ನು ಪ್ರೀತಿ ಮಾಡುವ ವರೆಲ್ಲರನ್ನು ಕಾಪಾಡುತ್ತಾನೆ; ಆದರೆ ದುಷ್ಟರೆಲ್ಲರನ್ನು ನಾಶ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ನ್ನ ಬಾಯಿ ಕರ್ತನ ಸ್ತೋತ್ರ ವನ್ನು ನುಡಿಯಲಿ; ಎಲ್ಲಾ ಮನುಷ್ಯರು ಆತನ ಪರಿಶುದ್ಧವಾದ ಹೆಸರನ್ನು ಯುಗಯುಗಾಂತರಗ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ುತ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ಅರಸನಾದ ನನ್ನ ದೇವರೇ, ನಿನ್ನನ್ನು ಘನಪಡಿಸುವೆನು; ನಿನ್ನ ಹೆಸರನ್ನು ಎಂದೆಂದಿಗೂ ಸ್ತು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್ರತಿದಿನ ನಿನ್ನನ್ನು ಸ್ತುತಿಸುವೆನು; ಎಂದೆಂದಿಗೂ ನಿನ್ನ ಹೆಸರನ್ನು ಸ್ತು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ು ದೊಡ್ಡವನೂ ಬಹಳವಾಗಿ ಸ್ತುತಿಸಲ್ಪಡತಕ್ಕವನೂ ಆಗಿದ್ದಾನೆ; ಆತನ ದೊಡ್ಡಸ್ತಿಕೆಯು ಅಶೋಧ್ಯವಾದ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ತಲಾಂತರಕ್ಕೆ ಇನ್ನೊಂದು ತಲಾಂತರವು ನಿನ್ನ ಕೆಲಸಗಳನ್ನು ಪ್ರಕಟಿಸುತ್ತದೆ; ನಿನ್ನ ಪರಾಕ್ರಮಗಳನ್ನು ತಿಳ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 ಮಹಿಮೆಯ ಘನದ ಪ್ರಭೆಯ ವಿಷಯ ವಾಗಿಯೂ ನಿನ್ನ ಅದ್ಭುತಕಾರ್ಯಗಳ ವಿಷಯ 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್ನ ಭಯಂಕರವಾದ ತ್ರಾಣದ ವಿಷಯ ವಾಗಿಯೂ ಅವರು ಹೇಳುವರು; ನಿನ್ನ ಮಹತ್ವವನ್ನು ನಾನು ಸಾ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ಬಹು ಒಳ್ಳೇತನದ ಜ್ಞಾಪಕವನ್ನು ಅವರು ನುಡಿಯುವರು; ನಿನ್ನ ನೀತಿಯ ನಿಮಿತ್ತ ಉತ್ಸಾಹಧ್ವನಿ ಮ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ಕೃಪಾಳುವೂ ಅಂತಃಕರಣವೂ ದೀರ್ಘಶಾಂತಿಯೂ ಮಹಾಕರುಣೆಯುಳ್ಳವನ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2026-10-21T07:29:24Z</dcterms:created>
  <dcterms:modified xsi:type="dcterms:W3CDTF">2026-10-21T07:29:24Z</dcterms:modified>
  <dc:title>ಕೀರ್ತನೆಗಳು : 145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