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என்னை நோக்கி: அந்நிய தேவர்களை மதித்து, திராட்சரசமுள்ள பாத்திரங்களை விரும்புகிறவர்களான இஸ்ரவேல் புத்திரர்பேரில் கர்த்தர் வைத்திருக்கிற அன்புக்கு ஒப்பாக நீ இன்னும் போய், தன் நேசரால் நேசிக்கப்பட்டவளும், விபசாரியுமான ஒரு ஸ்திரீயை சேர்த்துக்கொள் என்று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என்னை நோக்கி: அந்நிய தேவர்களை மதித்து, திராட்சரசமுள்ள பாத்திரங்களை விரும்புகிறவர்களான இஸ்ரவேல் புத்திரர்பேரில் கர்த்தர் வைத்திருக்கிற அன்புக்கு ஒப்பாக நீ இன்னும் போய், தன் நேசரால் நேசிக்கப்பட்டவளும், விபசாரியுமான ஒரு ஸ்திரீயை சேர்த்துக்கொள் என்று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என்னை நோக்கி: அந்நிய தேவர்களை மதித்து, திராட்சரசமுள்ள பாத்திரங்களை விரும்புகிறவர்களான இஸ்ரவேல் புத்திரர்பேரில் கர்த்தர் வைத்திருக்கிற அன்புக்கு ஒப்பாக நீ இன்னும் போய், தன் நேசரால் நேசிக்கப்பட்டவளும், விபசாரியுமான ஒரு ஸ்திரீயை சேர்த்துக்கொள் என்று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அவளை எனக்குப் பதினைந்து வெள்ளிக்காசுக்கும், ஒன்றரைக்கலம் வாற்கோதுமைக்கும் 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ை நோக்கி: நீ வேசித்தனம்பண்ணாமலும், ஒருவனையும் சேராமலும், அநேகநாள் எனக்காகக் காத்திரு; உனக்காக நானும் காத்திருப்பேன்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ை நோக்கி: நீ வேசித்தனம்பண்ணாமலும், ஒருவனையும் சேராமலும், அநேகநாள் எனக்காகக் காத்திரு; உனக்காக நானும் காத்திருப்பேன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புத்திரர் அநேகநாள் ராஜா இல்லாமலும், அதிபதி இல்லாமலும், பலி இல்லாமலும், சிலை இல்லாமலும், ஏபோத் வஸ்திரம் இல்லாமலும், தேராபீம் இல்லாமலும் இ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புத்திரர் அநேகநாள் ராஜா இல்லாமலும், அதிபதி இல்லாமலும், பலி இல்லாமலும், சிலை இல்லாமலும், ஏபோத் வஸ்திரம் இல்லாமலும், தேராபீம் இல்லாமலும் இ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இஸ்ரவேல் புத்திரர் திரும்பி, தங்கள் தேவனாகிய கர்த்தரையும், தங்கள் ராஜாவாகிய தாவீதையும் தேடி, கடைசிநாட்களில் கர்த்தரையும், அவருடைய தயவையும் நாடி அஞ்சிக்கையாய் வர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இஸ்ரவேல் புத்திரர் திரும்பி, தங்கள் தேவனாகிய கர்த்தரையும், தங்கள் ராஜாவாகிய தாவீதையும் தேடி, கடைசிநாட்களில் கர்த்தரையும், அவருடைய தயவையும் நாடி அஞ்சிக்கையாய் வர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യഹോവ എന്നോടു: യിസ്രായേൽമക്കൾ അന്യദേവന്മാരോടു ചേർന്നു മുന്തിരിയടകളിൽ ഇഷ്ടപ്പെട്ട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അവരെ സ്നേഹിക്കുന്നതുപോലെ നീ ഇനിയും ചെന്നു ഒരു ജാരനാൽ സ്നേഹിക്ക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ഭിചാരിണിയായിരിക്കുന്ന സ്ത്രീയെ സ്നേഹിച്ചുകൊണ്ടിരിക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ങ്ങനെ ഞാൻ അവളെ പതിനഞ്ചു വെള്ളിക്കാശിന്നും ഒന്നര ഹോമെർ യവത്തിന്നും മേടിച്ചു അവള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ബഹുകാലം അടങ്ങിപ്പാർക്കേണം; പരസംഗം ചെയ്കയോ മറ്റൊരു പരുഷന്നു പരിഗ്രഹമായിരിക്കയോ അരുതു; ഞ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തന്നേ ചെയ്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 വിധത്തിൽ യിസ്രായേൽമക്കൾ ബഹുകാലം രാജാവില്ലാതെയും പ്രഭുവില്ലാതെയും യാഗമില്ല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ഷ്ഠയില്ലാതെയും എഫോദില്ലാതെയും ഗൃഹബിംബമില്ലാതെ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ത്തേതിൽ യിസ്രായേൽമക്കൾ തിരഞ്ഞു തങ്ങളുടെ ദൈവമായ യഹോവയെയും തങ്ങളുടെ രാജാവായ ദാവീദ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ം; ഭാവികാലത്തു അവർ ഭയപ്പെട്ടുംകൊണ്ടു യഹോവയിങ്കലേക്കും അവന്റെ നന്മയിങ്കലേക്ക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2026-10-21T03:00:54Z</dcterms:created>
  <dcterms:modified xsi:type="dcterms:W3CDTF">2026-10-21T03:00:54Z</dcterms:modified>
  <dc:title>ഹോശേയ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