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, ஜனங்கள் தத்தளிப்பார்களாக; அவர் கேருபீன்களின் மத்தியில் வீற்றிருக்கிறார். பூமி அசை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் பெரியவர், அவர் எல்லா ஜாதிகள்மேலும் உயர்ந்தவ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கத்துவமும் பயங்கரமுமான உமது நாமத்தை அவர்கள் துதிப்பார்களாக; அது பரிசுத்தமுள்ள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தேவனாகிய கர்த்தரை உயர்த்தி, அவர் பாதபடியிலே பணியுங்கள்; அவர் பரிசுத்தமுள்ள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தேவனாகிய கர்த்தரை உயர்த்தி, அவர் பாதபடியிலே பணியுங்கள்; அவர் பரிசுத்தமுள்ள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 தங்களுக்குக் கொடுத்த கட்டளையையும் கைக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 தேவனாகிய கர்த்தர் பரிசுத்தமுள்ள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 தேவனாகிய கர்த்தர் பரிசுத்தமுள்ள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રાજ કરે છે, પ્રજાઓ તેમની સમક્ષ કાઁપો, કરૂબીમ પર તે બિરાજે છે, સમગ્ર પૃથ્વી કા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િયોનમાં યહોવા મહાન છે તે સર્વ પ્રજાઓમાં પ્રતિષ્ઠિત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તમારા મહાન અને ભયાવહ નામની સ્તુતિ કરો; તે પવિ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ાર્મથ્યવાન રાજા ન્યાયને ચાહે છે, હે દેવ, તમે ભલાઇનું સર્જન કર્યુ છે અને તમે ભલમનસાઇ અને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માં સ્થાપિત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પણા દેવ યહોવા મોટો મનાવો, અને તેમના ચરણોમાં તેમના પાયાસન પાસે આવો અને તેની ઉપાસના કરો, તે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મના યાજક, મૂસા, હારુન અને શમુએલે, સહાયને માટે યહોવાને વિનંતી કરી; ત્યારે તેમણે તેઓને ઉત્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મણે મેઘસ્તંભમાંથી તેમની સાથે વાત કરી, તેઓ તેમને આપેલા તેના આદેશો અને કાયદાને અનુસ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અમારા દેવ, તેં તેઓને ઉત્તર દીધો; જો કે તેં તેઓના કામનો બદલો વાળી દીધો. તો પણ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મા કરનાર દેવ તો તું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ા યહોવા દેવને પ્રતિષ્ઠિત કરો. પવિત્ર પર્વત પર તેમની ઉપાસના કરો, કેમ કે આપણા દેવ યહોવા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2026-10-21T08:53:15Z</dcterms:created>
  <dcterms:modified xsi:type="dcterms:W3CDTF">2026-10-21T08:53:15Z</dcterms:modified>
  <dc:title>ગીતશાસ્ત્ર : 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