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ேமில் அவருடைய கூடாரமும், சீயோனில் அவருடைய வாசஸ்தலமும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யிருந்து வில்லின் அம்புகளையும், கேடகத்தையும், பட்டயத்தையும், யுத்தத்தையும் முறித்தார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த்துவமுள்ளவரே, கொள்ளையுள்ள பர்வதங்களைப்பார்க்கிலும் நீர் பிரகாசமுள்ள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தேவனே, உம்முடைய கண்டிதத்தினால் இரதங்களும் குதிரைகளும் உறங்கி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, நீரே, பயங்கரமானவர்; உமது கோபம் மூளும்போது உமக்கு முன்பாக நிற்ப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ம் விசாரிக்கவும் பூமியில் சிறுமைப்பட்டவர்கள் யாவரையும் இரட்சிக்கவும் தேவரீர் எழுந்தருளினபோ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ின் ஆவியை அடக்குவார்; பூமியின் ராஜாக்களுக்கு அவர் பயங்கரமான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ல் தேவன் அறியப்பட்டவர்; இஸ்ரவேலில் அவருடைய நாமம் பெரிய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નો મંડપ યરૂશાલેમમાં છે, અને તેમનું નિવાસસ્થાન સિયોન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ં તેણે ચળકતાં બાણોને ભાંગી નાખ્યાં, ઢાલ-તરવારને શસ્ર ભાંગી નાઁ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, તમે તમારા શત્રુઓને જ્યાં હરાવ્યાં તે ટેકરીઓ પાછળથી તમે આવો છો ત્યારે તમે મહિમાવંત લાગ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ઓ શૂરવીર છે, તેઓ લૂંટાયા છે, ને ચિર નિંદ્રાવશ થયા છે; અને કોઇ પરાક્રમીઓના હાથથી કઁઇ પણ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ાકૂબના દેવ, તમારી ધમકીથી રથ અને ઘોડા બંને ચિરનિદ્રામાં પડ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તમે ભયાવહ છો, તમે કોપાયમાન હો ત્યારે તમારી સામે કોણ ઊભું રહ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આકાશમાંથી ન્યાય ચુકાદો ફરમાવ્યો, અને ધરતી ભયભીત બની શાંત થઇ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દેવ, તમે ન્યાય કરવા માટે તથા દેશના નમ્ર લોકોને બચાવવા માટે ઊભા થ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ા માણસો વિરુદ્ધ કોપ તમારી ખચીત પ્રશંસા કરાવશે; અને તમારો જે કોપ બાકી રહ્યો તે તમે તમારી કમ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 પ્રતિજ્ઞાઓ તમે યહોવા તમારા દેવની સમક્ષ લીધેલી છે તે તમે પૂર્ણ કરો. ભયાવહ દેવ સમક્ષ તમે સ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દાન લ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ૃથ્વીના રાજાઓ તેમનો ભય રાખે છે, કારણ સરદારોનો ગર્વ તે તોડ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માં દેવ પ્રગટ થયેલો છે, ઇસ્રાએલમાં તેમના નામનો ઊંચો આદ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2026-10-20T09:16:47Z</dcterms:created>
  <dcterms:modified xsi:type="dcterms:W3CDTF">2026-10-20T09:16:47Z</dcterms:modified>
  <dc:title>ગીતશાસ્ત્ર : 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