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presProps" Target="presProps.xml"/>
  <Relationship Id="rId59" Type="http://schemas.openxmlformats.org/officeDocument/2006/relationships/viewProps" Target="viewProps.xml"/>
  <Relationship Id="rId60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ப்படியே நான் உனக்குக் கொடுத்த சுதந்தரத்தை நீதானே விட்டுவிடுவாய்; நீ அறியாத தேசத்தில் உன்னை உன் சத்துருக்களுக்கு அடிமையுமாக்குவேன்; என்றென்றைக்கும் எரியத்தக்க என் கோபத்தின் அக்கினியை மூட்டிவிட்டீர்களே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ப்படியே நான் உனக்குக் கொடுத்த சுதந்தரத்தை நீதானே விட்டுவிடுவாய்; நீ அறியாத தேசத்தில் உன்னை உன் சத்துருக்களுக்கு அடிமையுமாக்குவேன்; என்றென்றைக்கும் எரியத்தக்க என் கோபத்தின் அக்கினியை மூட்டிவிட்டீர்களே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ப்படியே நான் உனக்குக் கொடுத்த சுதந்தரத்தை நீதானே விட்டுவிடுவாய்; நீ அறியாத தேசத்தில் உன்னை உன் சத்துருக்களுக்கு அடிமையுமாக்குவேன்; என்றென்றைக்கும் எரியத்தக்க என் கோபத்தின் அக்கினியை மூட்டிவிட்டீர்களே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மனுஷன்மேல் நம்பிக்கைவைத்து, மாம்சமானதைத் தன் புயபலமாக்கிக்கொண்டு, கர்த்தரை விட்டு விலகுகிற இருதயமுள்ள மனுஷன் சபிக்கப்பட்டவன் என்று கர்த்தர் சொல்லுகிறார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மனுஷன்மேல் நம்பிக்கைவைத்து, மாம்சமானதைத் தன் புயபலமாக்கிக்கொண்டு, கர்த்தரை விட்டு விலகுகிற இருதயமுள்ள மனுஷன் சபிக்கப்பட்டவன் என்று கர்த்தர் சொல்லுகிறார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வன் அந்தரவெளியில் கறளையாய்ப்போன செடியைப்போலிருந்து, நன்மைவருகிறதைக் காணாமல், வனாந்தரத்தின் வறட்சியான இடங்களிலும், குடியில்லாத உவர்நிலத்திலும் தங்குவான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வன் அந்தரவெளியில் கறளையாய்ப்போன செடியைப்போலிருந்து, நன்மைவருகிறதைக் காணாமல், வனாந்தரத்தின் வறட்சியான இடங்களிலும், குடியில்லாத உவர்நிலத்திலும் தங்குவான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கர்த்தர்மேல் நம்பிக்கைவைத்து, கர்த்தரைத் தன் நம்பிக்கையாகக் கொண்டிருக்கிற மனுஷன் பாக்கியவான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வன் தண்ணீரண்டையிலே நாட்டப்பட்டதும் கால்வாய் ஓரமாகத் தன் வேர்களை விடுகிறதும், உஷணம் வருகிறதைக் காணாமல் இலை பச்சையாயிருக்கிறதும், மழைத்தாழ்ச்சியான வருஷத்திலும் வருத்தமின்றித் தப்பாமல் கனிகொடுக்கிறதுமான மரத்தைப்போலிருப்பான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வன் தண்ணீரண்டையிலே நாட்டப்பட்டதும் கால்வாய் ஓரமாகத் தன் வேர்களை விடுகிறதும், உஷணம் வருகிறதைக் காணாமல் இலை பச்சையாயிருக்கிறதும், மழைத்தாழ்ச்சியான வருஷத்திலும் வருத்தமின்றித் தப்பாமல் கனிகொடுக்கிறதுமான மரத்தைப்போலிருப்பான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வன் தண்ணீரண்டையிலே நாட்டப்பட்டதும் கால்வாய் ஓரமாகத் தன் வேர்களை விடுகிறதும், உஷணம் வருகிறதைக் காணாமல் இலை பச்சையாயிருக்கிறதும், மழைத்தாழ்ச்சியான வருஷத்திலும் வருத்தமின்றித் தப்பாமல் கனிகொடுக்கிறதுமான மரத்தைப்போலிருப்பான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எல்லாவற்றைப்பார்க்கிலும் இருதயமே திருக்குள்ளதும் மகா கேடுள்ளதுமாயிருக்கிறது, அதை அறியத்தக்கவன் யார்?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கர்த்தராகிய நானே ஒவ்வொருவனுக்கும், அவனவன் வழிகளுக்கும் செய்கைகளின் பலன்களுக்கும் தக்கதைக் கொடுக்கும்படிக்கும், இருதயத்தை ஆராய்கிறவரும் உள்ளிந்திரியங்களைச் சோதித்தறிகிறவருமாயிருக்கிறேன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கர்த்தராகிய நானே ஒவ்வொருவனுக்கும், அவனவன் வழிகளுக்கும் செய்கைகளின் பலன்களுக்கும் தக்கதைக் கொடுக்கும்படிக்கும், இருதயத்தை ஆராய்கிறவரும் உள்ளிந்திரியங்களைச் சோதித்தறிகிறவருமாயிருக்கிறேன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நியாயாயமாய் ஐசுவரியத்தைச் சம்பாதிக்கிறவன் முட்டையிட்டு அவயங்காத்தும், குஞ்சுபொரிக்காமற் போகிற கவுதாரிக்குச் சமானமாயிருக்கிறான்; அவன் தன் பாதி வயதிலே அதைவிட்டு, தன் முடிவிலே மூடனாயிருப்பான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நியாயாயமாய் ஐசுவரியத்தைச் சம்பாதிக்கிறவன் முட்டையிட்டு அவயங்காத்தும், குஞ்சுபொரிக்காமற் போகிற கவுதாரிக்குச் சமானமாயிருக்கிறான்; அவன் தன் பாதி வயதிலே அதைவிட்டு, தன் முடிவிலே மூடனாயிருப்பான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எங்கள் பரிசுத்த ஸ்தானம் ஆதிமுதற்கொண்டு உயர்ந்த மகிமையுள்ள சிங்காசனமாயிருக்கிறது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இஸ்ரவேலின் நம்பிக்கையாகிய கர்த்தாவே, உம்மைவிட்டு விலகுகிற யாவரும் வெட்கப்படுவார்கள்; அவர்கள் ஜீவனுள்ள தண்ணீரின் ஊற்றாகிய கர்த்தரை விட்டு விலகிப்போனபடியால், உம்மைவிட்டு அகன்றுபோகிறவர்களின் பெயர் புழுதியில் எழுதப்படும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இஸ்ரவேலின் நம்பிக்கையாகிய கர்த்தாவே, உம்மைவிட்டு விலகுகிற யாவரும் வெட்கப்படுவார்கள்; அவர்கள் ஜீவனுள்ள தண்ணீரின் ஊற்றாகிய கர்த்தரை விட்டு விலகிப்போனபடியால், உம்மைவிட்டு அகன்றுபோகிறவர்களின் பெயர் புழுதியில் எழுதப்படும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கர்த்தாவே, என்னைக் குணமாக்கும், அப்பொழுது குணமாவேன்; என்னை இரட்சியும், அப்பொழுது இரட்சிக்கப்படுவேன்; தேவரீரே என் துதி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கர்த்தாவே, என்னைக் குணமாக்கும், அப்பொழுது குணமாவேன்; என்னை இரட்சியும், அப்பொழுது இரட்சிக்கப்படுவேன்; தேவரீரே என் துதி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இதோ, இவர்கள் என்னைப் பார்த்து: கர்த்தருடைய வார்த்தை எங்கே? அது இப்பொழுது வரட்டும் என்கிறார்கள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நானோ உம்மைப் பின்பற்றுகிற மேய்ப்பன், இதற்கு நான் மிஞ்சி நடக்கவில்லை; ஆபத்துநாளை விரும்புறதுமில்லையென்று நீர் அறிவீர்; என் உதடுகளிலிருந்து புறப்பட்டது உமக்கு முன்பாகச் செவ்வையாயிருந்தது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நானோ உம்மைப் பின்பற்றுகிற மேய்ப்பன், இதற்கு நான் மிஞ்சி நடக்கவில்லை; ஆபத்துநாளை விரும்புறதுமில்லையென்று நீர் அறிவீர்; என் உதடுகளிலிருந்து புறப்பட்டது உமக்கு முன்பாகச் செவ்வையாயிருந்தது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நீர் எனக்குப் பயங்கரமாயிராதேயும், தீங்குநாளில் நீரே என் அடைக்கலம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நான் வெட்கப்படாமல், என்னைத் துன்பப்படுத்துகிறவர்கள் வெட்கப்படுவார்களாக; நான் கலங்காமல் அவர்கள் கலங்குவார்களாக; தேவரீர் தீங்குநாளை அவர்கள்மேல் வரப்பண்ணி இரட்டிப்பான நொறுக்குதலால் அவர்களை நொறுக்கும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நான் வெட்கப்படாமல், என்னைத் துன்பப்படுத்துகிறவர்கள் வெட்கப்படுவார்களாக; நான் கலங்காமல் அவர்கள் கலங்குவார்களாக; தேவரீர் தீங்குநாளை அவர்கள்மேல் வரப்பண்ணி இரட்டிப்பான நொறுக்குதலால் அவர்களை நொறுக்கும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கர்த்தர் என்னை நோக்கி: நீ போய் யூதாவின் ராஜாக்கள் வரத்தும்போக்குமாயிருக்கிற இந்த ஜனங்களின் புத்திரருடைய வாசலிலும் எருசலேமின் எல்லா வாசல்களிலும் நின்றுகொண்டு,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கர்த்தர் என்னை நோக்கி: நீ போய் யூதாவின் ராஜாக்கள் வரத்தும்போக்குமாயிருக்கிற இந்த ஜனங்களின் புத்திரருடைய வாசலிலும் எருசலேமின் எல்லா வாசல்களிலும் நின்றுகொண்டு,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வர்களுடனே சொல்லவேண்டியது என்னவென்றால்: இந்த வாசல்களில் பிரவேசிக்கிற யூதாவின் ராஜாக்களும், எல்லா யூதரும், எருசலேமின் எல்லாக் குடிகளுமாகிய நீங்கள் கர்த்தருடைய வார்த்தையைக் கேளுங்கள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வர்களுடனே சொல்லவேண்டியது என்னவென்றால்: இந்த வாசல்களில் பிரவேசிக்கிற யூதாவின் ராஜாக்களும், எல்லா யூதரும், எருசலேமின் எல்லாக் குடிகளுமாகிய நீங்கள் கர்த்தருடைய வார்த்தையைக் கேளுங்கள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நீங்கள் ஒய்வுநாளில் சுமைகளை எடுத்து, அவைகளை எருசலேமின் வாசல்களுக்குள் கொண்டுவராதபடிக்கும்,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நீங்கள் ஒய்வுநாளில் சுமைகளை எடுத்து, அவைகளை எருசலேமின் வாசல்களுக்குள் கொண்டுவராதபடிக்கும்,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ஓய்வுநாளில் உங்கள் வீடுகளிலிருந்து சுமையை கொண்டுபோகாதபடிக்கும், ஒரு வேளையையும் செய்யாதபடிக்கும், உங்கள் ஆத்துமாக்களுக்காக எச்சரிக்கையாயிருந்து, நான் உங்கள் பிதாக்களுக்குக் கட்டளையிட்டபடி ஓய்வுநாளைப் பரிசுத்தமாக்குங்கள் என்று கர்த்தர் சொல்லுகிறார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ஓய்வுநாளில் உங்கள் வீடுகளிலிருந்து சுமையை கொண்டுபோகாதபடிக்கும், ஒரு வேளையையும் செய்யாதபடிக்கும், உங்கள் ஆத்துமாக்களுக்காக எச்சரிக்கையாயிருந்து, நான் உங்கள் பிதாக்களுக்குக் கட்டளையிட்டபடி ஓய்வுநாளைப் பரிசுத்தமாக்குங்கள் என்று கர்த்தர் சொல்லுகிறார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வர்களோ கேளாமலும் தங்கள் செவிகளைச் சாயாமலும் போய், கேளாதபடிக்கும் புத்தியை ஏற்றுக்கொள்ளாதபடிக்கும், தங்கள் கழுத்தைக் கடினப்படுத்தினார்கள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வர்களோ கேளாமலும் தங்கள் செவிகளைச் சாயாமலும் போய், கேளாதபடிக்கும் புத்தியை ஏற்றுக்கொள்ளாதபடிக்கும், தங்கள் கழுத்தைக் கடினப்படுத்தினார்கள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நீங்களோவெனில், ஓய்வுநாளில் இந்த நகரத்தின் வாசல்களுக்குள்ளே சுமையைக் கொண்டுவராதபடிக்கும், ஓய்வுநாளில் ஒரு வேலையையும் செய்யாமல் அதைப் பரிசுத்தமாக்கும்படிக்கு என் சொல்லைக் கேட்பீர்களானால்,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நீங்களோவெனில், ஓய்வுநாளில் இந்த நகரத்தின் வாசல்களுக்குள்ளே சுமையைக் கொண்டுவராதபடிக்கும், ஓய்வுநாளில் ஒரு வேலையையும் செய்யாமல் அதைப் பரிசுத்தமாக்கும்படிக்கு என் சொல்லைக் கேட்பீர்களானால்,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அப்பொழுது தாவீதின் சிங்காசனத்தில் உட்கார்ந்திருக்கிறவர்களும் இரதங்களினாலும் குதிரைகளின்மேலும் ஏறுகிறவர்களுமாகிய ராஜாக்களும் ராஜகுமாரர்களும் அவர்கள் பிரபுக்களும், தாவீதின் மனுஷரும், எருசலேமின் குடிகளும் இந்த நகரத்தின் வாசல்களுக்குள் பிரவேசிப்பார்கள்; இந்த வம்சம் என்றைக்கும் குடியுள்ளதாயிருக்கும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அப்பொழுது தாவீதின் சிங்காசனத்தில் உட்கார்ந்திருக்கிறவர்களும் இரதங்களினாலும் குதிரைகளின்மேலும் ஏறுகிறவர்களுமாகிய ராஜாக்களும் ராஜகுமாரர்களும் அவர்கள் பிரபுக்களும், தாவீதின் மனுஷரும், எருசலேமின் குடிகளும் இந்த நகரத்தின் வாசல்களுக்குள் பிரவேசிப்பார்கள்; இந்த வம்சம் என்றைக்கும் குடியுள்ளதாயிருக்கும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அப்பொழுது தாவீதின் சிங்காசனத்தில் உட்கார்ந்திருக்கிறவர்களும் இரதங்களினாலும் குதிரைகளின்மேலும் ஏறுகிறவர்களுமாகிய ராஜாக்களும் ராஜகுமாரர்களும் அவர்கள் பிரபுக்களும், தாவீதின் மனுஷரும், எருசலேமின் குடிகளும் இந்த நகரத்தின் வாசல்களுக்குள் பிரவேசிப்பார்கள்; இந்த வம்சம் என்றைக்கும் குடியுள்ளதாயிருக்கும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யூதாவின் பட்டணங்களிலும், எருசலேமின் சுற்றுப்புறமான ஊர்களிலும், பென்யமீன் தேசத்திலும், பள்ளத்தாக்கான மலையிலும், மலைநாட்டிலும், தெற்கிலுமிருந்து ஜனங்கள் சர்வாங்தகனங்களையும் பலிகளையும், போஜனபலிகளையும் தூபவர்க்கங்களையும், ஸ்தோத்திரபலிகளையும் கர்த்தருடைய ஆலயத்துக்குக் கொண்டுவருவார்கள்,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யூதாவின் பட்டணங்களிலும், எருசலேமின் சுற்றுப்புறமான ஊர்களிலும், பென்யமீன் தேசத்திலும், பள்ளத்தாக்கான மலையிலும், மலைநாட்டிலும், தெற்கிலுமிருந்து ஜனங்கள் சர்வாங்தகனங்களையும் பலிகளையும், போஜனபலிகளையும் தூபவர்க்கங்களையும், ஸ்தோத்திரபலிகளையும் கர்த்தருடைய ஆலயத்துக்குக் கொண்டுவருவார்கள்,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யூதாவின் பட்டணங்களிலும், எருசலேமின் சுற்றுப்புறமான ஊர்களிலும், பென்யமீன் தேசத்திலும், பள்ளத்தாக்கான மலையிலும், மலைநாட்டிலும், தெற்கிலுமிருந்து ஜனங்கள் சர்வாங்தகனங்களையும் பலிகளையும், போஜனபலிகளையும் தூபவர்க்கங்களையும், ஸ்தோத்திரபலிகளையும் கர்த்தருடைய ஆலயத்துக்குக் கொண்டுவருவார்கள்,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நீங்கள் ஓய்வுநாளைப் பரிசுத்தமாக்கும்படிக்கும் ஓய்வுநாளிலே சுமையை எருசலேமின் வாசல்களுக்குள் எடுத்துவராதிருக்கும்படிக்கும், என் சொல்லைக்கேளாமற்போனீர்களாகில், நான் அதின் வாசல்களில் தீக்கொளுத்துவேன்; அது எருசலேமின் அரமனைகளைப் பட்சித்தும், அவிந்துபோகாதிருக்கும் என்று கர்த்தர் சொல்லுகிறார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நீங்கள் ஓய்வுநாளைப் பரிசுத்தமாக்கும்படிக்கும் ஓய்வுநாளிலே சுமையை எருசலேமின் வாசல்களுக்குள் எடுத்துவராதிருக்கும்படிக்கும், என் சொல்லைக்கேளாமற்போனீர்களாகில், நான் அதின் வாசல்களில் தீக்கொளுத்துவேன்; அது எருசலேமின் அரமனைகளைப் பட்சித்தும், அவிந்துபோகாதிருக்கும் என்று கர்த்தர் சொல்லுகிறார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நீங்கள் ஓய்வுநாளைப் பரிசுத்தமாக்கும்படிக்கும் ஓய்வுநாளிலே சுமையை எருசலேமின் வாசல்களுக்குள் எடுத்துவராதிருக்கும்படிக்கும், என் சொல்லைக்கேளாமற்போனீர்களாகில், நான் அதின் வாசல்களில் தீக்கொளுத்துவேன்; அது எருசலேமின் அரமனைகளைப் பட்சித்தும், அவிந்துபோகாதிருக்கும் என்று கர்த்தர் சொல்லுகிறார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யூதாவின் பாவம் இரும்பெழுத்தாணியிலும், வைரத்தின் நுனியினாலும் எழுதப்பட்டு, அவர்களுடைய இருதயத்தின் பலகையிலும் உங்கள் பலிபீடங்களுடைய கொம்புகளிலும் பதிந்திருக்கிறது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யூதாவின் பாவம் இரும்பெழுத்தாணியிலும், வைரத்தின் நுனியினாலும் எழுதப்பட்டு, அவர்களுடைய இருதயத்தின் பலகையிலும் உங்கள் பலிபீடங்களுடைய கொம்புகளிலும் பதிந்திருக்கிறது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உயர்ந்த மேடுகளின் பச்சையான மரங்களண்டையில் இருந்த அவர்களுடைய பலிபீடங்களையும் அவர்களுடைய தோப்புகளையும் அவர்கள் பிள்ளைகள் நினைக்கும்படி இப்படிச் செய்திருக்கிறது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உயர்ந்த மேடுகளின் பச்சையான மரங்களண்டையில் இருந்த அவர்களுடைய பலிபீடங்களையும் அவர்களுடைய தோப்புகளையும் அவர்கள் பிள்ளைகள் நினைக்கும்படி இப்படிச் செய்திருக்கிறது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வயல்நிலத்திலுள்ள என் மலையே, நீ உன் எல்லைகளிலெல்லாம் செய்த பாவத்தினிமித்தம் நான் உன் ஆஸ்தியையும், உன் எல்லாப் பொக்கிஷங்களையும் உன் மேடைகளையுங்கூடச் சூறையிடுவிப்பேன்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வயல்நிலத்திலுள்ள என் மலையே, நீ உன் எல்லைகளிலெல்லாம் செய்த பாவத்தினிமித்தம் நான் உன் ஆஸ்தியையும், உன் எல்லாப் பொக்கிஷங்களையும் உன் மேடைகளையுங்கூடச் சூறையிடுவிப்பே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0397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17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ಆಗ ನಾನು ನಿನಗೆ ಕೊಟ್ಟ ಸ್ವಾಸ್ತ್ಯವನ್ನು ನಿನ್ನಷ್ಟಕ್ಕೆ ನೀನೇ ಬಿಟ್ಟು ಬಿಡುವಿ; ನಿನಗೆ ತಿಳಿಯದ ದೇಶದಲ್ಲಿ ನಿನ್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17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ಶತ್ರುಗಳನ್ನು ನೀನು ಸೇವಿಸುವಂತೆ ಮಾಡುವೆನು, ನೀವು ನನ್ನ ರೋಷಾಗ್ನಿಯನ್ನು ಹತ್ತಿಸಿದ್ದೀರಿ, ಅದು ನಿತ್ಯವ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17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ಜ್ವಲಿಸುತ್ತಿರುವದ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17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ಕರ್ತನು ಹೀಗೆ ಹೇಳುತ್ತಾನೆ--ಮನುಷ್ಯನಲ್ಲಿ ನಂಬಿಕೆ ಇಟ್ಟು ಅವನನ್ನು ತನ್ನ ಬಾಹುವನ್ನಾಗಿ ಮಾಡಿ ಕೊಂಡು ಕರ್ತ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17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ಡೆಯಿಂದ ಯಾವನ ಹೃದಯವು ತೊಲಗುವದೋ ಅವನು ಶಾಪಗ್ರಸ್ತ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17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ಅವನು ಅಡವಿಯಲ್ಲಿರುವ ಕುರುಚಲ ಗಿಡದ ಹಾಗಿರುವನು; ಒಳ್ಳೇದು ಬರುವಾಗ ನೋಡದೆ ಇರುವನು; ನಿವಾಸಿ ಗಳಿಲ್ಲ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17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ಚೌಳುನೆಲವಾಗಿರುವ ಅರಣ್ಯದ ನೀರಿಲ್ಲದ ಸ್ಥಳಗಳಲ್ಲಿ ವಾಸವಾಗಿರುವ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17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ಯಾವನು ಕರ್ತನಲ್ಲಿ ಭರವಸವಿಟ್ಟಿರುವನೋ ಯಾವನಿಗೆ ಕರ್ತನು ನಿರೀಕ್ಷೆ ಯಾಗಿದ್ದಾನೋ ಆ ಮನುಷ್ಯನು ಧನ್ಯ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17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ಅವನು ನೀರಿನ ಬಳಿಯಲ್ಲಿ ನೆಡಲ್ಪಟ್ಟು ಹೊಳೆಯ ಬಳಿಯಲ್ಲಿ ತನ್ನ ಬೇರುಗಳನ್ನು ಹರಡಿರುವ ಮರದ ಹಾಗಿರುವನು; ಧಗೆಯು ಬರುವಾಗ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17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ದು ಬಾಡಿಹೋಗದೆ ಅದರ ಎಲೆ ಹಸುರಾಗಿರುವದು; ಕ್ಷಾಮದ ವರುಷದಲ್ಲಿ ಅದಕ್ಕೆ ಚಿಂತೆ ಇರುವದಿಲ್ಲ ಇಲ್ಲವೆ ಫಲಫಲಿಸುವದ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17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ಿಲ್ಲಿಸುವದಿಲ್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17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ಹೃದಯವು ಎಲ್ಲಾದಕ್ಕಿಂತ ವಂಚನೆಯುಳ್ಳದ್ದಾ ಗಿಯೂ ಮಹಾದುಷ್ಟತನದ್ದೂ ಆಗಿದೆ, ಅದನ್ನು ತಿಳಿಯುವವನಾರು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17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ಕರ್ತನಾದ ನಾನೇ ಹೃದಯ ವನ್ನು ಪರೀಕ್ಷಿಸುತ್ತೇನೆ; ಅಂತರಿಂದ್ರಿಯಗಳನ್ನು ಶೋಧಿ ಸುತ್ತೇನೆ. ಒಬ್ಬೊಬ್ಬನಿಗೆ ಅವನವ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17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ಾರ್ಗಗಳ ಪ್ರಕಾರವೂ ಅವನ ಕ್ರಿಯೆಗಳ ಫಲದ ಪ್ರಕಾರವೂ (ಪ್ರತಿಫಲ) ಕೊಡುತ್ತೇ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17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ಕೌಜುಗವು ತನ್ನದಲ್ಲದ ಮರಿಗಳನ್ನು ಕೂಡಿಸಿ ಕೊಳ್ಳುವ ಹಾಗೆ ಅನ್ಯಾಯವಾಗಿ ಐಶ್ವರ್ಯವನ್ನು ಸಂಪಾದಿಸುವವನು ಇದ್ದಾನೆ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17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ವನು ತನ್ನ ಮದ್ಯ ಪ್ರಾಯದಲ್ಲಿ ಅದನ್ನು ಬಿಡುವನು; ತನ್ನ ಅಂತ್ಯದಲ್ಲಿ ಅವನು ಮೂರ್ಖನಾಗಿರುವ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17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ಆದಿಯಿಂದ ಮಹಿಮೆಯುಳ್ಳ ಉನ್ನತ ಸಿಂಹಾ ಸನವು ನಮ್ಮ ಪರಿಶುದ್ಧ ಸ್ಥಳವಾಗಿದ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17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ಇಸ್ರಾಯೇಲಿನ ನಿರೀಕ್ಷೆಯಾದ ಓ ಕರ್ತನೇ, ನಿನ್ನನ್ನು ತೊರೆದು ಬಿಟ್ಟವರೆಲ್ಲರು ನಾಚಿಕೆಗೆ ಒಳಗಾಗುವರು, ಜೀವವುಳ್ಳ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17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ೀರಿನ ಬುಗ್ಗೆಯಾದ ಕರ್ತನಿಂದ ತೊಲಗಿ ಹೋದವರು ದೂಳಿನಲ್ಲಿ ಬರೆಯಲ್ಪಡುವ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17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ಓ ಕರ್ತನೇ, ನನ್ನನ್ನು ಸ್ವಸ್ಥಮಾಡು, ಆಗ ಸ್ವಸ್ಥನಾಗು ವೆನು; ನನ್ನನ್ನು ರಕ್ಷಿಸು, ಆಗ ರಕ್ಷಿಸಲ್ಪಡುವೆನು; ನೀನ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17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ನ್ನ ಸ್ತೋತ್ರವ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17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ಇಗೋ, ಅವರು ನನಗೆ-- ಕರ್ತನ ವಾಕ್ಯವು ಎಲ್ಲಿ? ಅದು ಈಗ ಬರಲಿ ಅನ್ನುತ್ತಾರ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17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ಆದರೆ ನಾನು ನಿನ್ನನ್ನು ಹಿಂಬಾಲಿಸುವ ಪಾಲಕ ನಾಗಲು ಹಿಂಜರಿಯಲಿಲ್ಲ; ದುರ್ದಿನವನ್ನು ಅಪೇಕ್ಷಿಸ ಲಿಲ್ಲವೆಂದು ನೀ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17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ಬಲ್ಲೆ; ನನ್ನ ತುಟಿಗಳಿಂದ ಹೊರ ಟದ್ದು ನಿನ್ನ ಸನ್ನಿಧಿಯಲ್ಲಿ ಸರಿಯಾಗಿತ್ತ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17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ನೀನು ನನಗೆ ಭಯಾಸ್ಪದವಾಗಬೇಡ; ಕೆಟ್ಟ ದಿನದಲ್ಲಿ ನೀನೇ ನನ್ನ ನಿರೀಕ್ಷೆಯ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17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ನನ್ನನ್ನು ಹಿಂಸಿಸುವವರು ನಾಚಿಕೆ ಪಡಲಿ; ಆದರೆ ನನಗೆ ನಾಚಿಕೆಯಾಗದಿರಲಿ. ಅವರು ದಿಗಿಲುಪಡಲಿ; ಆದರೆ ನಾ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17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ದಿಗಿಲುಪಡದಂತೆ ಮಾಡುವ ಕೆಟ್ಟದಿನವನ್ನು ಅವರ ಮೇಲೆ ಬರಮಾಡು, ಎರಡರಷ್ಟು ಅವರನ್ನು ನಾಶಪಡಿಸ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17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ಕರ್ತನು ನನಗೆ ಹೀಗೆ ಹೇಳಿದನು--ಹೋಗಿ ಜನರ ಮಕ್ಕಳ ಬಾಗಿಲಲ್ಲಿಯೂ ಯೆಹೂದದ ಅರಸರು ಪ್ರವೇಶಿಸುವಲ್ಲಿಯೂ ಹೊರಡುವಲ್ಲಿಯ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17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ೂಸ ಲೇಮಿನ ಎಲ್ಲಾ ಬಾಗಿಲುಗಳಲ್ಲಿಯೂ ನಿಂತುಕೊಂಡ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17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ಅವರಿಗೆ ಹೀಗೆ ಹೇಳು. ಏನಂದರೆ--ಯೆಹೂದದ, ಅರಸರೇ, ಸಮಸ್ತ ಯೆಹೂದವೇ, ಈ ಬಾಗಿಲುಗಳಲ್ಲಿ ಪ್ರವೇಶಿಸುವ ಯೆರೂಸಲೇಮಿ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17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ಲ್ಲಾ ನಿವಾಸಿಗಳೇ, ಕರ್ತನ ವಾಕ್ಯವನ್ನು ಕೇಳಿರ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17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ಕರ್ತನು ಹೀಗೆ ಹೇಳುತ್ತಾನೆ--ನಿಮಗೆ ನೀವೇ ಎಚ್ಚರಿಕೆಯಾಗಿರ್ರಿ; ಸಬ್ಬತ್ತಿನ ದಿವಸದಲ್ಲಿ ಹೊರೆಯನ್ನು ಹೊತ್ತುಕೊಂಡ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17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ಲ್ಲವೆ ಯೆರೂಸಲೇಮಿನ ಬಾಗಿಲುಗಳೊಳಗೆ ತಕ್ಕೊಂಡು ಬರಬೇಡಿರ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17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ಸಬ್ಬತ್ತಿನ ದಿವಸದಲ್ಲಿ ಹೊರೆಯನ್ನು ನಿಮ್ಮ ಮನೆಗಳೊಳಗಿಂದ ತಕ್ಕೊಂಡು ಹೋಗಬೇಡಿರಿ; ಯಾವ ಕೆಲಸವನ್ನೂ ಮಾಡಬೇಡಿರಿ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17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ಾನು ನಿಮ್ಮ ತಂದೆಗಳಿಗೆ ಆಜ್ಞಾಪಿಸಿದ ಪ್ರಕಾರವೇ ಸಬ್ಬತ್ತಿನ ದಿವಸವನ್ನು ಪರಿಶುದ್ಧ ಮಾಡಬೇಕು ಎಂಬದ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17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ಆದರೆ ಅವರು ವಿಧೇಯರಾಗಲಿಲ್ಲ; ಕಿವಿಗೊಟ್ಟು ಕೇಳಲಿಲ್ಲ; ವಿಧೇಯರಾಗದ ಹಾಗೆಯೂ ಉಪದೇಶ ಹೊಂದದ ಹಾಗೆಯೂ ತಮ್ಮ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17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ುತ್ತಿಗೆಯನ್ನು ಬೊಗ್ಗಿಸದ ಹಾಗೆಯೂ ಮಾಡಿಕೊಂಡ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17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ನೀವು ನನ್ನನ್ನು ಜಾಗ್ರತೆಯಾಗಿ ಕೇಳಿ ಸಬ್ಬತ್ತಿನ ದಿನದಲ್ಲಿ ಈ ಪಟ್ಟಣದ ಬಾಗಿಲುಗಳಲ್ಲಿ ಹೊರೆಯನ್ನು ತಕ್ಕೊಂಡುಬಾರದ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17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ಸಬ್ಬತ್ತಿನ ದಿನದಲ್ಲಿ ಯಾವದೊಂದು ಕೆಲಸಮಾಡದೆ ಪರಿಶುದ್ಧ ಮಾಡಿದರ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17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ದಾವೀದನ ಸಿಂಹಾಸನದ ಮೇಲೆ ಕೂಡ್ರುವ ಅರಸರು ಮತ್ತು ಪ್ರಧಾನರು ರಥಗಳಲ್ಲಿಯೂ ಕುದುರೆಗಳ ಮೇಲೆಯೂ ಸವಾರಿ ಮಾಡಿಕೊಂಡ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17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ೂದದ ಮನುಷ್ಯರಾಗಿಯೂ ಯೆರೂಸಲೇಮಿನ ನಿವಾಸಿಗಳಾಗಿಯೂ ಇದ್ದು ಅವರೂ ಅವರ ಪ್ರಧಾನರೂ ಈ ಪಟ್ಟಣದ ಬಾಗಿಲುಗಳಲ್ಲ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17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ವೇಶಿಸುವರು; ಈ ಪಟ್ಟಣವು ಎಂದೆಂದಿಗೂ ನಿಲ್ಲು ವದ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17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ಇದಲ್ಲದೆ ಯೆಹೂದದ ಪಟ್ಟಣ ಗಳಿಂದಲೂ ಯೆರೂಸಲೇಮಿನ ಸುತ್ತಲಿನ ಸ್ಥಳಗಳಿಂದಲೂ ಬೆನ್ಯಾ ವಿಾನ್‌ ದೇಶದಿಂದಲೂ ಬೈಲಿನಿಂದಲ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17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ಬೆಟ್ಟಗ ಳಿಂದಲೂ ದಕ್ಷಿಣದಿಂದಲೂ ದಹನಬಲಿಗಳನ್ನೂ ಬಲಿ ಗಳನ್ನೂ ಆಹಾರ ಅರ್ಪಣೆಗಳನ್ನೂ ಧೂಪವನ್ನೂ ತರುವರ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17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ಸ್ತೋತ್ರದರ್ಪಣೆಗಳನ್ನು ಕರ್ತನ ಆಲಯಕ್ಕೆ ತರುವ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17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ಆದರೆ ನೀವು ಸಬ್ಬತ್ತಿನ ದಿವಸವನ್ನು ಪರಿಶುದ್ಧ ಮಾಡಬೇಕೆಂದೂ ಸಬ್ಬತ್ತಿನ ದಿವಸದಲ್ಲಿ ಹೊರೆಯನ್ನು ಹೊತ್ತುಕೊಂಡ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17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ೂಸಲೇಮಿನ ಬಾಗಿಲುಗಳಲ್ಲಿ ಪ್ರವೇಶಿಸಬಾರದೆಂದೂ ಹೇಳಿದ ನನ್ನ ಮಾತನ್ನು ಕೇಳದೆ ಹೋದರೆ, ಅದರ ಬಾಗಿಲುಗಳಲ್ಲಿ ಬೆಂಕಿಯ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17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ಚ್ಚುತ್ತೇನೆ; ಅದು ಆರಿ ಹೋಗದೆ ಯೆರೂಸಲೇಮಿನ ಅರಮನೆಗಳನ್ನು ದಹಿಸಿಬಿಡುವದ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17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ಯೆಹೂದದ ಪಾಪವು ಕಬ್ಬಿಣದ ಲೇಖನಿಯಿಂದಲೂ ವಜ್ರದ ಮೊನೆಯಿಂದಲೂ ಬರೆಯಲ್ಪಟ್ಟಿದೆ; ಅದು ಅವರ ಹೃದಯದ ಹಲಿಗೆಯ ಮೇಲೆಯ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17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ಬಲಿಪೀಠಗಳ ಕೊಂಬುಗಳ ಮೇಲೆಯೂ ಕೆತ್ತಲ್ಪಟ್ಟಿದ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17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ಅವರ ಮಕ್ಕಳು ಅವರ ಬಲಿಪೀಠಗ ಳನ್ನೂ ಹಸುರಾದ ಗಿಡಗಳಲ್ಲಿಯೂ ಎತ್ತರವಾದ ಗುಡ್ಡಗಳ ಮೇಲೆಯೂ ಇರುವ ಅವರ ತೋಪುಗಳನ್ನ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17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ಜ್ಞಾಪಕಮಾಡಿಕೊಳ್ಳುತ್ತಾರಲ್ಲ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17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ಹೊಲದಲ್ಲಿರುವ ನನ್ನ ಪರ್ವತವೇ, ನಿನ್ನ ಬದುಕನ್ನೂ ಎಲ್ಲಾ ಬೊಕ್ಕಸಗಳನ್ನೂ ಎಲ್ಲಾ ಪ್ರಾಂತ್ಯಗಳಲ್ಲಿ ಪಾಪಕ್ಕಾಗಿರುವ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17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ಿನ್ನ ಉನ್ನತ ಸ್ಥಳಗಳನ್ನೂ ನಾನು ಕೊಳ್ಳೆಗೆ ಒಪ್ಪಿಸುವೆ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17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9">
  <a:themeElements>
    <a:clrScheme name="Theme7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9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2026-10-20T09:15:06Z</dcterms:created>
  <dcterms:modified xsi:type="dcterms:W3CDTF">2026-10-20T09:15:06Z</dcterms:modified>
  <dc:title>ಯೆರೆಮೀಯನು : 17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