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ள்ளங்களெல்லாம் நிரப்பப்படும், சகல மலைகளும் குன்றுகளும் தாழ்த்தப்படும், கோணலானவைகள் செவ்வையாகும், கரடானவைகள் சமமாகும் என்ற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ாம்சமான யாவரும் தேவனுடைய இரட்சிப்பைக்காண்பார்கள் என்றும், வனாந்தரத்திலே கூப்பிடுகிறவனுடைய சத்தம் உண்டாகும் என்று ஏசாயா தீர்க்கதரிசியின் ஆகமத்தில் எழுதியிருக்கிறபிரகார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ாம்சமான யாவரும் தேவனுடைய இரட்சிப்பைக்காண்பார்கள் என்றும், வனாந்தரத்திலே கூப்பிடுகிறவனுடைய சத்தம் உண்டாகும் என்று ஏசாயா தீர்க்கதரிசியின் ஆகமத்தில் எழுதியிருக்கிறபிரகார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யோர்தான் நதிக்கு அருகான தேசமெங்கும் போய், பாவமன்னிப்புக்கென்று மனந்திரும்புதலுக்கேற்ற ஞானஸ்நானத்தைக் குறித்துப் பிரசங்கித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, தன்னிடத்தில் ஞானஸ்நானம் பெறும்படிக்குப் புறப்பட்டுவந்த திரளான ஜனங்களை நோக்கி: விரியன்பாம்புக்குட்டிகளே! வருங்கோபத்துக்குத் தப்பித்துக்கொள்ள உங்களுக்கு வகை காட்டினவன் யார்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, தன்னிடத்தில் ஞானஸ்நானம் பெறும்படிக்குப் புறப்பட்டுவந்த திரளான ஜனங்களை நோக்கி: விரியன்பாம்புக்குட்டிகளே! வருங்கோபத்துக்குத் தப்பித்துக்கொள்ள உங்களுக்கு வகை காட்டினவன் யார்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ந்திரும்புதலுக்கு ஏற்ற கனிகளைக் கொடுங்கள்; ஆபிரகாம் எங்களுக்குத் தகப்பன் என்று உங்களுக்குள்ளே சொல்லத்தொடங்காதிருங்கள்; தேவன் இந்தக் கல்லுகளினாலே ஆபிரகாமுக்குப் பிள்ளைகளை உண்டுபண்ண வல்லவராயிருக்கிறார் என்று உங்களுக்குச் சொல்லுகிற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ந்திரும்புதலுக்கு ஏற்ற கனிகளைக் கொடுங்கள்; ஆபிரகாம் எங்களுக்குத் தகப்பன் என்று உங்களுக்குள்ளே சொல்லத்தொடங்காதிருங்கள்; தேவன் இந்தக் கல்லுகளினாலே ஆபிரகாமுக்குப் பிள்ளைகளை உண்டுபண்ண வல்லவராயிருக்கிறார் என்று உங்களுக்குச் சொல்லு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ொழுதே கோடரியானது மரங்களின் வேர் அருகே வைத்திருக்கிறது; ஆகையால் நல்ல கனிகொடாத மரமெல்லாம் வெட்டுண்டு அக்கினியிலே போடப்படும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ொழுதே கோடரியானது மரங்களின் வேர் அருகே வைத்திருக்கிறது; ஆகையால் நல்ல கனிகொடாத மரமெல்லாம் வெட்டுண்டு அக்கினியிலே போடப்படும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ிபேரியுராயன் ராஜ்யபாரம் பண்ணின பதினைந்தாம் வருஷத்திலே, பொந்தியுபிலாத்து யூதேயாவுக்குத் தேசாதிபதியாயும், ஏரோது காற்பங்கு தேசமாகிய கலிலேயாவுக்கு அதிபதியாயும், அவன் சகோதரனாகிய பிலிப்பு காற்பங்கு தேசமாகிய இத்துரேயாவுக்கும், திராகொனித்தி நாட்டிற்கும் அதிபதியாயும், விசானியா காற்பங்கு தேசமாகிய அபிலேனேக்கு அதிபதியாய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ஜனங்கள் அவனை நோக்கி: அப்படியானால் நாங்கள் என்ன செய்யவேண்டும் என்று கேட்ட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ுக்கு அவர் பிரதியுத்தரமாக: இரண்டு அங்கிகளையுடையவன் இல்லாதவனுக்குக் கொடுக்கக்கடவன்; ஆகாரத்தை உடையவனும் அப்படியே செய்யக்கடவன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ுக்கு அவர் பிரதியுத்தரமாக: இரண்டு அங்கிகளையுடையவன் இல்லாதவனுக்குக் கொடுக்கக்கடவன்; ஆகாரத்தை உடையவனும் அப்படியே செய்யக்கடவன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யக்காரரும் ஞானஸ்நானம் பெறவந்து, அவனை நோக்கி: போதகரே, நாங்கள் என்ன செய்யவேண்டும் என்று கேட்ட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அவன்: உங்களுக்கு கட்டளையிட்டிருக்கிறதற்கு அதிகமாய் ஒன்றும் வாங்காதிருங்கள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ோர்ச்சேவகரும் அவனை நோக்கி: நாங்கள் என்ன செய்யவேண்டும் என்று கேட்டார்கள். அதற்கு அவன்: நீங்கள் ஒருவருக்கும் இடுக்கண்செய்யாமலும் பொய்யாய்க் குற்றஞ்சாட்டாமலும், உங்கள் சம்பளமே போதுமென்றும் இருங்கள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ோர்ச்சேவகரும் அவனை நோக்கி: நாங்கள் என்ன செய்யவேண்டும் என்று கேட்டார்கள். அதற்கு அவன்: நீங்கள் ஒருவருக்கும் இடுக்கண்செய்யாமலும் பொய்யாய்க் குற்றஞ்சாட்டாமலும், உங்கள் சம்பளமே போதுமென்றும் இருங்கள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ோவானைக்குறித்து: இவன்தான் கிறிஸ்துவோ என்று ஜனங்களெல்லாரும் எண்ணங்கொண்டு, தங்கள் இருதயங்களில் யோசனையாயிருக்கையில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ோவானைக்குறித்து: இவன்தான் கிறிஸ்துவோ என்று ஜனங்களெல்லாரும் எண்ணங்கொண்டு, தங்கள் இருதயங்களில் யோசனையாயிருக்கையில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யோவான் எல்லாருக்கும் பிரதியுத்தரமாக: நான் ஜலத்தினால் உங்களுக்கு ஞானஸ்நானங் கொடுக்கிறேன், என்னிலும் வல்லவர் ஒருவர் வருகிறார், அவருடைய பாதரட்சைகளின் வாரை அவிழ்க்கிறதற்கும், நான் பாத்திரன் அல்ல, அவர் பரிசுத்த ஆவியினாலும், அக்கினியினாலும் உங்களுக்கு ஞானஸ்நானங் கொடுப்ப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ிபேரியுராயன் ராஜ்யபாரம் பண்ணின பதினைந்தாம் வருஷத்திலே, பொந்தியுபிலாத்து யூதேயாவுக்குத் தேசாதிபதியாயும், ஏரோது காற்பங்கு தேசமாகிய கலிலேயாவுக்கு அதிபதியாயும், அவன் சகோதரனாகிய பிலிப்பு காற்பங்கு தேசமாகிய இத்துரேயாவுக்கும், திராகொனித்தி நாட்டிற்கும் அதிபதியாயும், விசானியா காற்பங்கு தேசமாகிய அபிலேனேக்கு அதிபதியாய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யோவான் எல்லாருக்கும் பிரதியுத்தரமாக: நான் ஜலத்தினால் உங்களுக்கு ஞானஸ்நானங் கொடுக்கிறேன், என்னிலும் வல்லவர் ஒருவர் வருகிறார், அவருடைய பாதரட்சைகளின் வாரை அவிழ்க்கிறதற்கும், நான் பாத்திரன் அல்ல, அவர் பரிசுத்த ஆவியினாலும், அக்கினியினாலும் உங்களுக்கு ஞானஸ்நானங் கொடுப்ப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யோவான் எல்லாருக்கும் பிரதியுத்தரமாக: நான் ஜலத்தினால் உங்களுக்கு ஞானஸ்நானங் கொடுக்கிறேன், என்னிலும் வல்லவர் ஒருவர் வருகிறார், அவருடைய பாதரட்சைகளின் வாரை அவிழ்க்கிறதற்கும், நான் பாத்திரன் அல்ல, அவர் பரிசுத்த ஆவியினாலும், அக்கினியினாலும் உங்களுக்கு ஞானஸ்நானங் கொடுப்ப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ூற்றுக்கூடை அவர் கையிலிருக்கிறது, அவர் தமது களத்தை நன்றாய் விளக்கி, கோதுமையைத் தமது களஞ்சியத்தில் சேர்ப்பார்; பதரையோ அவியாத அக்கினியினால் சுட்டெரிப்பார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ூற்றுக்கூடை அவர் கையிலிருக்கிறது, அவர் தமது களத்தை நன்றாய் விளக்கி, கோதுமையைத் தமது களஞ்சியத்தில் சேர்ப்பார்; பதரையோ அவியாத அக்கினியினால் சுட்டெரிப்பார்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ேறு அநேக புத்திமதிகளையும் அவன் ஜனங்களுக்குச் சொல்லிப் பிரசங்கித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ாற்பங்கு தேசாதிபதியாகிய ஏரோது தன் சகோதரனான பிலிப்புவின் மனைவி ஏரோதியாளினிமித்தமாகவும், தான் செய்த மற்றப் பொல்லாங்குகளினிமித்தமாகவும், யோவானாலே கடிந்துகொள்ளப்பட்டபோது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ாற்பங்கு தேசாதிபதியாகிய ஏரோது தன் சகோதரனான பிலிப்புவின் மனைவி ஏரோதியாளினிமித்தமாகவும், தான் செய்த மற்றப் பொல்லாங்குகளினிமித்தமாகவும், யோவானாலே கடிந்துகொள்ளப்பட்டபோது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ான் செய்த மற்றெல்லாப் பொல்லாங்குகளும் தவிர, யோவானையும் காவலில் அடைத்துவைத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ஜனங்களெல்லாரும் ஞானஸ்நானம் பெற்றபோது, இயேசுவும் ஞானஸ்நானம் பெற்று, ஜெபம்பண்ணுகையில், வானம் திறக்கப்பட்டது;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ரிசுத்த ஆவியானவர் ரூபங்கொண்டு புறாவைப்போல் அவர்மேல் இறங்கினார். வானத்திலிருந்து ஒரு சத்தமும் உண்டாகி: நீர் என்னுடைய நேசகுமாரன், உம்மில் பிரியமாயிருக்கிறேன் என்று உரைத்த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ிபேரியுராயன் ராஜ்யபாரம் பண்ணின பதினைந்தாம் வருஷத்திலே, பொந்தியுபிலாத்து யூதேயாவுக்குத் தேசாதிபதியாயும், ஏரோது காற்பங்கு தேசமாகிய கலிலேயாவுக்கு அதிபதியாயும், அவன் சகோதரனாகிய பிலிப்பு காற்பங்கு தேசமாகிய இத்துரேயாவுக்கும், திராகொனித்தி நாட்டிற்கும் அதிபதியாயும், விசானியா காற்பங்கு தேசமாகிய அபிலேனேக்கு அதிபதியாயும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ரிசுத்த ஆவியானவர் ரூபங்கொண்டு புறாவைப்போல் அவர்மேல் இறங்கினார். வானத்திலிருந்து ஒரு சத்தமும் உண்டாகி: நீர் என்னுடைய நேசகுமாரன், உம்மில் பிரியமாயிருக்கிறேன் என்று உரைத்த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இயேசு ஏறக்குறைய முப்பது வயதுள்ளவரானார். அவர் யோசேப்பின் குமாரனென்று எண்ணப்பட்டார். அந்த யோசேப்பு ஏலியின் குமார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இயேசு ஏறக்குறைய முப்பது வயதுள்ளவரானார். அவர் யோசேப்பின் குமாரனென்று எண்ணப்பட்டார். அந்த யோசேப்பு ஏலியின் குமார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ஏலி மாத்தாத்தின் குமாரன்; மாத்தாத் லேவியின் குமாரன்; லேவி மெல்கியின் குமாரன்; மெல்கி யன்னாவின் குமாரன்; யன்னா யோசேப்பின் குமாரன்;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யோசேப்பு மத்தத்தியாவின் குமாரன்; மத்தத்தியா ஆமோசின் குமாரன்; ஆமோஸ் நாகூமின் குமாரன்; நாகூம் எஸ்லியின் குமாரன்; எஸ்லி நங்காயின் குமார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ங்காய் மாகாத்தின் குமாரன்; மாகாத் மத்தத்தியாவின் குமாரன்; மத்தத்தியா சேமேயின் குமாரன்; சேமேய் யோசேப்பின் குமாரன்; யோசேப்பு யூதாவின் குமாரன்; யூதா யோவன்னாவின் குமாரன்;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யோவன்னா ரேசாவின் குமாரன்; ரேசா சொரொபாபேலின் குமாரன்; சொரொபாபேல் சலாத்தியேலின் குமாரன்; சலாத்தியேல் நேரியின் குமார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ேரி மெல்கியின் குமாரன்; மெல்கி அத்தியின் குமாரன்; அத்தி கோசாமின் குமாரன்; கோசாம் எல்மோதாமின் குமாரன்; எல்மோதாம் ஏரின் குமாரன்; ஏர் யோசேயின் குமார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யோசே எலியேசரின் குமாரன்; எலியேசர் யோரீமின் குமாரன்; யோரீம் மாத்தாத்தின் குமாரன்; மாத்தாத் லேவியின் குமார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லேவி சிமியோனின் குமாரன்; சிமியோன் யூதாவின் குமாரன்; யூதா யோசேப்பின் குமாரன்; யோசேப்பு யோனானின் குமாரன்; யோனான் எலியாக்கீமின் குமார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ன்னாவும் காய்பாவும் பிரதான ஆசாரியராயும் இருந்தகாலத்தில் வனாந்தரத்திலே சகரியாவின் குமாரனாகிய யோவானுக்கு தேவனுடைய வார்த்தை உண்டாயிற்ற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எலியாக்கீம் மெலெயாவின் குமாரன்; மெலெயா மயினானின் குமாரன்; மயினான் மாத்தாத்தாவின் குமாரன்; மாத்தாத்தா நாத்தானின் குமாரன்; நாத்தான் தாவீதின் குமார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ாவீது, ஈசாயின் குமாரன்; ஈசாய் ஓபேதின் குமாரன்; ஓபேத் போவாசின் குமாரன்; போவாஸ் சல்மோனின் குமாரன்; சல்மோன் நகசோனின் குமார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கசோன் அம்மினதாபின் குமாரன்; அம்மினதாப் ஆராமின் குமாரன்; ஆராம் எஸ்ரோமின் குமாரன்; எஸ்ரோம் பாரேசின் குமாரன்; பாரேஸ் யூதாவின் குமாரன்; யூதா யாக்கோபின் குமார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யாக்கோபு ஈசாக்கின் குமாரன்; ஈசாக்கு ஆபிரகாமின் குமாரன்; ஆபிரகாம் தேராவின் குமாரன்; தேரா நாகோரின் குமார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ாகோர் சேரூக்கின் குமாரன்; சேரூக் ரெகூவின் குமாரன்; ரெகூ பேலேக்கின் குமாரன்; பேலேக் ஏபேரின் குமாரன்; ஏபேர் சாலாவின் குமார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சாலா காயினானின் குமாரன்; காயினான் அர்ப்பகசாத்தின் குமாரன்; அர்ப்பகசாத் சேமின் குமாரன்; சேம் நோவாவின் குமாரன்; நோவா லாமேக்கின் குமார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லாமேக்கு மெத்தூசலாவின் குமாரன்; மெத்தூசலா ஏனோக்கின் குமாரன்; ஏனோக்கு யாரேதின் குமாரன்; யாரேத் மகலாலெயேலின் குமாரன்; மகலாலெயேல் கேனானின் குமாரன்; கேனான் ஏனோசின் குமார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ஏனோஸ் சேத்தின் குமாரன்; சேத் ஆதாமின் குமாரன்; ஆதாம் தேவனால் உண்டானவ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ன்னாவும் காய்பாவும் பிரதான ஆசாரியராயும் இருந்தகாலத்தில் வனாந்தரத்திலே சகரியாவின் குமாரனாகிய யோவானுக்கு தேவனுடைய வார்த்தை உண்டாயிற்ற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: கர்த்தருக்கு வழியை ஆயத்தப்படுத்துங்கள், அவருக்குப் பாதைகளைச் செவ்வைப்பண்ணுங்கள் என்ற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: கர்த்தருக்கு வழியை ஆயத்தப்படுத்துங்கள், அவருக்குப் பாதைகளைச் செவ்வைப்பண்ணுங்கள் என்றும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ள்ளங்களெல்லாம் நிரப்பப்படும், சகல மலைகளும் குன்றுகளும் தாழ்த்தப்படும், கோணலானவைகள் செவ்வையாகும், கரடானவைகள் சமமாகும் என்ற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7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ब्द हो रहा हे कि प्रभु का मार्ग तैयार करो, उस की सड़कें सीधी बन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हर एक घाटी भर दी जाएगी, और हर एक पहाड़ और टीला नीचा किया जाएगा; और जो टेढ़ा है सीधा, और जो ऊंच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ीचा है वह चौरस मार्ग बन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हर प्राणी परमेश्वर के उद्धार को देख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जो भीड़ की भीड़ उस से बपतिस्मा लेने को निकल कर आती थी, उन से वह कहता था; हे सांप के बच्चो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ें किस ने जता दिया, कि आने वाले क्रोध से भाग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सो मन फिराव के योग्य फल लाओ: और अपने अपने मन में यह न सोचो, कि हमारा पिता इब्राहीम है; क्यों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ैं तुम से कहता हूं, कि परमेश्वर इन पत्थरों से इब्राहीम के लिये सन्तान उत्पन्न कर सक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अब ही कुल्हाड़ा पेड़ों की जड़ पर धरा है, इसलिये जो जो पेड़ अच्छा फल नहीं लाता, वह काटा और आ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झोंका ज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तिबिरियुस कैसर के राज्य के पंद्रहवें वर्ष में जब पुन्तियुस पीलातुस यहूदिया का हाकिम था, और गली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लोगों ने उस से पूछा, तो हम क्या करे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उस ने उन्हें उतर दिया, कि जिस के पास दो कुरते हों वह उसके साथ जिस के पास नहीं हैं बांट दे और जि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पास भोजन हो, वह भी ऐसा ही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महसूल लेने वाले भी बपतिस्मा लेने आए, और उस से पूछा, कि हे गुरू, हम क्या करे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उस ने उन से कहा, जो तुम्हारे लिये ठहराया गया है, उस से अधिक न ले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सिपाहियों ने भी उस से यह पूछा, हम क्या करें? उस ने उन से कहा, किसी पर उपद्रव न करना, और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झूठा दोष लगाना, और अपनी मजदूरी पर सन्तोष करन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जब लोग आस लगाए हुए थे, और सब अपने अपने मन में यूहन्ना के विषय में विचार कर रहे थे, कि क्या य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सीह तो नहीं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तो यूहन्ना ने उन सब से उत्तर में कहा: कि मैं तो तुम्हें पानी से बपतिस्मा देता हूं, परन्तु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हेरोदेस नाम चौथाई का इतूरैया, और त्रखोनीतिस में, उसका भाई फिलेप्पुस, और अबिलेने में लिसानिय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नेवाला है, जो मुझ से शक्तिमान है; मैं तो इस योग्य भी नहीं, कि उसके जूतों का बन्ध खोल सकूं,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ें पवित्र आत्मा और आग से बपतिस्मा द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उसका सूप, उसके हाथ में है; और वह अपना खलिहान अच्छी तरह से साफ करेगा; और गेहूं को अपने खत्ते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कट्ठा करेगा, परन्तु भूसी को उस आग में जो बुझने की नहीं जला द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सो वह बहुत सी शिक्षा दे देकर लोगों को सुसमाचार सुनाता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परन्तु उस ने चौथाई देश के राजा हेरोदेस को उसके भाई फिलेप्पुस की पत्नी हेरोदियास के विषय, और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ुकर्मों के विषय में जो उस ने किए थे, उलाहना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इसलिये हेरोदेस ने उन सब से बढ़कर यह कुकर्म भी किया, कि यूहन्ना को बन्दीगृह में डाल द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जब सब लोगों ने बपतिस्मा लिया, और यीशु भी बपतिस्मा लेकर प्रार्थना कर रहा था, तो आकाश खुल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पवित्र आत्मा शारीरिक रूप में कबूतर की नाईं उस पर उतरा, और यह आकाशवाणी हुई, कि तू मेरा प्रि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ौथाई के राजा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ुत्र है, मैं तुझ से प्रसन्न हू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जब यीशु आप उपदेश करने लगा, जो लगभग तीस वर्ष की आयु का था और (जैसा समझा जाता था) यूसुफ का पुत्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ा; और वह एली क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वह मत्तात का, और वह लेवी का, और वह मलकी का, और वह यन्ना का, और वह यूसुफ क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वह मत्तित्याह का, और वह आमोस का, और वह नहूम का, और वह असल्याह का, और वह नोगह क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वह मात का, और वह मत्तित्याह का, और वह शिमी का, और वह योसेख का, और वह योदाह क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वह यूहन्ना का, और वह रेसा का, और वह जरूब्बाबिल का, और वह शालतियेल का, और वह नेरी क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और वह मलकी का, और वह अद्दी का, और वह कोसाम का, और वह इलमोदाम का, और वह एर क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और वह येशू का, और वह इलाजार का, और वह योरीम का, ओर वह मत्तात का, और वह लेवी क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और वह शमौन का, और वह यहूदाह का, और वह यूसुफ का, और वह योनान का, और वह इलयाकीम क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जब हन्ना और कैफा महायाजक थे, उस समय परमेश्वर का वचन जंगल में जकरयाह के पुत्र यूहन्ना के प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और वह मलेआह का, और वह मिन्नाह का, और वह मत्तता का, और वह नातान का, और वह दाऊद क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और वह यिशै का, और वह ओबेद का, और वह बोअज का, और वह सलमोन का, और वह नहशोन क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और वह अम्मीनादाब का, और वह अरनी का, और वह हिस्रोन का, और वह फिरिस का, और वह यहूदाह क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और वह याकूब का, और वह इसहाक का, और वह इब्राहीम का, और वह तिरह का, और वह नाहोर क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और वह सरूग का, और वह रऊ का, और वह फिलिग का, और वह एबिर का, और वह शिलह क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और वह केनान का, वह अरफज्ञद का, और वह शेम का, वह नूह का, वह लिमिक क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और वह मथूशिलह का, और वह हनोक का, और वह यिरिद का, और वह महललेल का, और वह केनान क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और वह इनोश का, और वह शेत का, और वह आदम का, और वह परमेश्वर का थ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हुंच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वह यरदन के आस पास के सारे देश में आकर, पापों की क्षमा के लिये मन फिराव के बपतिस्मा का प्रच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जैसे यशायाह भविष्यद्वक्ता के कहे हुए वचनों की पुस्तक में लिखा है, कि जंगल में एक पुकारने वाले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2026-09-05T22:14:18Z</dcterms:created>
  <dcterms:modified xsi:type="dcterms:W3CDTF">2026-09-05T22:14:18Z</dcterms:modified>
  <dc:title>लूका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