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ுசிக்கிறபோதும் குடிக்கிறபோதும் உங்களுக்கென்றல்லவா புசிக்கிறீர்கள்? உங்களுக்கென்றல்லவா குடிக்கிறீ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கர்த்தருடைய வார்த்தை சகரியாவு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உரைக்கிறது என்னவென்றால், நீங்கள் உண்மையாய் நியாயந்தீர்த்து, அவனவன் தன்தன் சகோதரனுக்குத் தயவும் இரக்கமும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ದಾರ್ಯಾವೆಷನ ನಾಲ್ಕನೇ ವರುಷದಲ್ಲಿ ಆದದ್ದೇನಂದರೆ--ಒಂಭ ತ್ತನೇ ತಿಂಗಳಾದ ಕಿಸ್ಲೇವಿನ ನಾಲ್ಕನೇ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ವಾಕ್ಯವು ಜೆಕರ್ಯನಿಗ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ಾವಾಗಂದರೆ, ಕರ್ತನ ಮುಖದ ಮುಂದೆ ಬೇಡಿ ಕೊಳ್ಳ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ೈನ್ಯಗಳ ಕರ್ತನ ಮನೆಯಲ್ಲಿದ್ದ ಯಾಜಕರ ಸಂಗಡಲೂ ಪ್ರವಾದಿಗಳ ಸಂಗಡಲೂ ನಾನು ಮಾತನಾಡಿ--ಇಷ್ಟು ವರುಷ ಮಾಡಿ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ದನೇ ತಿಂಗಳಲ್ಲಿ ನನ್ನನ್ನು ಪ್ರತ್ಯೇಕಿಸಿಕೊಂಡು ಅಳಲೋ ಎಂದು ಹೇಳುವದಕ್ಕೂ ಅವರು ಸರೆಚರ ನನ್ನೂ ರೆಗೆಮ್‌ ಮೆಲೆಕ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ನುಷ್ಯ ರನ್ನೂ ದೇವರ ಆಲಯಕ್ಕೆ ಕಳುಹಿಸಿದಾಗಲ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ಸೈನ್ಯಗಳ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ಶದ ಜನರೆಲ್ಲರಿಗೂ ಯಾಜಕ ರಿಗೂ ಹೀಗೆ ಹೇಳು--ನೀವು ಈ ಎಪ್ಪತ್ತು ವರುಷಗಳು ಐದನೇ ಮತ್ತು ಏಳನೇ ತಿಂಗಳುಗಳಲ್ಲಿ ಉಪವಾ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ದುಃಖಿಸಿದಾಗ ನನಗೆ ಏನಾದರೂ ಉಪವಾಸ ಮಾಡಿದ್ದೀ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ಉಂಡು ಕುಡಿದಾಗ ನಿಮಗೆ ನೀವೇ ಉಂಡು ಕುಡಿದಿ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ರೂಸಲೇಮೂ ಅದರ ಸುತ್ತಲಿನ ಪಟ್ಟಣಗಳೂ ನಿವಾಸಿಗಳುಳ್ಳ ವುಗಳಾಗಿಯೂ ಸುಖವಾಗಿಯೂ ದಕ್ಷಿಣವೂ ಬೈ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ುಳ್ಳವುಗಳಾಗಿಯೂ ಇದ್ದಾಗ ಕರ್ತನು ಪೂರ್ವದ ಪ್ರವಾದಿಗಳ ಕೈಯಿಂದ ಕೂಗಿದ ಮಾತುಗಳು ಅವು ಅಲ್ಲವೊ?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ಕರ್ತನ ವಾಕ್ಯವು ಜೆಕರ್ಯನಿಗೆ ಉಂಟಾಗಿ ಹೇಳಿದ್ದೇನಂದರೆ--ಸೈನ್ಯಗಳ ಕರ್ತನು ಹೀಗೆ ಮಾತನಾಡಿ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ಜವಾದ ನ್ಯಾಯವನ್ನು ತೀರಿಸಿರಿ; ಒಬ್ಬರಿಗೊಬ್ಬರು ಕೃಪೆಯನ್ನೂ ಕನಿಕರವನ್ನೂ ತೋರ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ವಿಧವೆಗೂ ದಿಕ್ಕಿಲ್ಲದವನಿಗೂ ಅನ್ಯ ನಿಗೂ ಬಡವನಿಗೂ ಬಲಾತ್ಕಾರ ಮಾಡಬೇಡಿರಿ; ಯಾರೂ ತನ್ನ ಹೃದಯದಲ್ಲಿ ತನ್ನ ಸಹೋದ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ಕೆಟ್ಟದ್ದನ್ನು ಕಲ್ಪಿಸದೆ ಇರಲಿ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ಅವರು ಕೇಳುವದಕ್ಕೆ ನಿರಾಕರಿಸಿದರು. ಅವರು ಹೆಗಲನ್ನು ಹಿಂದೆ ಳೆದು ಕೇಳದ ಹಾಗೆ ತಮ್ಮ ಕಿವಿಗಳನ್ನು ಮಂದ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ೌದು, ಅವರು ನ್ಯಾಯಪ್ರಮಾಣ ವನ್ನೂ ಸೈನ್ಯಗಳ ಕರ್ತನು ತನ್ನ ಆತ್ಮದ ಮುಖಾಂತರ ಪೂರ್ವದ ಪ್ರವಾದಿಗಳ ಕೈಯಿಂದ ಕಳುಹ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 ಗಳನ್ನೂ ಕೇಳದ ಹಾಗೆ ತಮ್ಮ ಹೃದಯಗಳನ್ನು ವಜ್ರದ ಕಲ್ಲಿನಂತೆ ಮಾಡಿಕೊಂಡರು. ಆದದರಿಂದ ಸೈನ್ಯಗಳ ಕರ್ತನಿಂದ ಮಹಾರೋಷ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ಆದದ್ದೇ ನಂದರೆ--ಅವನು ಕೂಗಲು ಅವರು ಕೇಳದೆ ಇದ್ದ ಪ್ರಕಾರ ಅವರು ಕೂಗಲು ನಾನು ಕೇಳದೆ ಇದ್ದೆನೆಂದು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ಅವರು ಅರಿಯದ ಎಲ್ಲಾ ಜನಾಂಗಗಳೊಳಗೆ ಅವರನ್ನು ಸುಂಟರ ಗಾಳಿಯಿಂದ ಚದರಿಸಿಬಿಟ್ಟೆನು. ಹೀಗೆ ಅವರ ಹಿಂದೆ ದೇಶ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ಯಿತು; ಹಾದುಹೋಗುವವನೂ ತಿರುಗಿಕೊಳ್ಳುವವನೂ ಇಲ್ಲದೆ ಹೋದರು. ರಮ್ಯವಾದ ದೇಶವನ್ನು ಹಾಳಾಗ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2026-10-20T02:58:27Z</dcterms:created>
  <dcterms:modified xsi:type="dcterms:W3CDTF">2026-10-20T02:58:27Z</dcterms:modified>
  <dc:title>ಜೆಕರ್ಯನು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