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ன் குடிகளே, யூதாவின் மனுஷரே, எனக்கும் என் திராட்சத்தோட்டத்துக்கும் நியாயந்தீ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ன் குடிகளே, யூதாவின் மனுஷரே, எனக்கும் என் திராட்சத்தோட்டத்துக்கும் நியாயந்தீ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த்தேர் நிலமாகிய திராட்சத்தோட்டம் ஒரேபடி ரசம் தரும்; ஒரு கல விதை ஒரு குறுணி விளை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ியவன் தாழ்த்தப்படுவான், பெரியவனும் தாழ்ச்சியடைவான்; மேட்டிமையானவர்களின் கண்கள் தாழ்ந்த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யையின் கயிறுகளால் அக்கிரமத்தையும், வண்டில் வடங்களால் பாவத்தையும் இழுத்துக்கொண்டு 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யையின் கயிறுகளால் அக்கிரமத்தையும், வண்டில் வடங்களால் பாவத்தையும் இழுத்துக்கொண்டு 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பார்வைக்கு ஞானிகளும், தங்கள் எண்ணத்துக்குப் புத்திமான்களுமாய் இருக்கிறவர்களுக்கு ஐயோ!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ராயத்தைக் குடிக்க வீரரும், மதுவைக் கலந்துவைக்கப் பராக்கிரமசாலிகளுமாயிரு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ియునిగూర్చి పాడెదను వినుడి అతని ద్రాక్షతోటనుబట్టి నాకిష్టుడైనవానిగూర్చి పాడెదను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తువ భూమిగల కొండమీద నా ప్రియుని కొకద్రాక్షతోట 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దానిని బాగుగా త్రవ్వి రాళ్లను ఏరి అందులో శేష్ఠమైన ద్రాక్షతీగెలను నాటించెను దాని మధ్యను బురు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టి వేయించి ద్రాక్ష తొట్టిని తొలిపించెను.ద్రాక్షపండ్లు ఫలింపవలెనని యెదురు చూచుచుండెను గాని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ుద్రాక్షలు కా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వున యెరూషలేము నివాసులారా, యూదావార లారా, నా ద్రాక్షతోట విషయము నాకు న్యాయము తీర్చ వలెనని 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నా ద్రాక్షతోటకు చేసినదానికంటె మరేమి దానికి చేయగలను? అది ద్రాక్షపండ్లు కాయున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ినపుడు అది కారుద్రాక్షలు కాయుటకు కారణ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లోచించుడి, నేను నా ద్రాక్షతోటకు చేయబోవు కార్యమును మీకు తెలియజెప్పెదను నేను అది మేసివేయబ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కంచెను కొట్టి వేసెదను. అది త్రొక్కబడునట్లు దాని గోడను పడగొట్టి దాని పాడు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ది శుద్ధిచేయబడదు పారతో త్రవ్వబడదు దానిలో గచ్చపొదలును బలురక్కసి చెట్లును బలిసి యుండును దా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షింపవలదని మేఘములకు ఆజ్ఞ న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ు వంశము సైన్యములకధిపతియగు యెహోవా ద్రాక్షతోట యూదా మనుష్యులు ఆయన కిష్టమైన వనము. ఆయన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ెనని చూడగా బలా త్కారము కనబడెను నీతి కావలెనని చూడగా రోదనమ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్థలము మిగులకుండ మీరు మాత్రమే దేశములో నివసించునట్లు ఇంటికి ఇల్లు కలుపుకొని పొలమునకు పొలము చేర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 మీకు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చెవులార వినునట్లు సైన్యములకధిపతియగు యెహోవా స్పష్టముగా ఈ మాట నాతో సెల విచ్చెను. నిజ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వియు దివ్యమైనవియునైన యిండ్లు అనేకములు నివాసులులేక పాడ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ది ఎకరముల ద్రాక్షతోట ఒక కుంచెడు రస మిచ్చును తూమెడుగింజల పంట ఒక పడి 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ద్యము త్రాగుదమని వేకువనే లేచి ద్రాక్షారసము తమకు మంట పుట్టించు వరకు చాల రాత్రి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నముచేయువార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సితారా స్వరమండల తంబుర సన్నాయిలను వాయించుచు ద్రాక్షారసము త్రాగుచు విందు చేయుదురుగా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యోచింపరు ఆయన హస్తకృత్యములను లక్ష్యపెట్ట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వున నా ప్రజలు జ్ఞానము లేకయే చెరపట్టబడి పోవుచున్నారు వారిలో ఘనులైనవారు నిరాహారులుగా న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ాన్యులు దప్పిచేత జ్వరపీడిత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చేతనే పాతాళము గొప్ప ఆశ పెట్టుకొని అపరి మితముగా తన నోరు తెరచుచున్నది వారిలో ఘన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ాన్యులును ఘోషచేయువారును హర్షించువారును పడ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ల్పులు అణగద్రొక్క బడుదురు ఘనులు తగ్గింపబడుదురు గర్విష్ఠుల చూపు తగ్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ైన్యములకధిపతియగు యెహోవాయే తీర్పు తీర్చి మహిమపరచబడును పరిశుద్ధుడైన దేవుడు నీతినిబట్టి త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 పర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ది మేతబీడుగా నుండును గొఱ్ఱపిల్లలు అచ్చట మేయును గర్వించినవారి బీడు భూమిని విదేశీయులైన కాప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భవ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క్తిహీనతయను త్రాళ్లతో దోషమును లాగుకొను వారికి శ్రమ. బండిమోకులచేత పాపమును లాగుకొనువారికి శ్ర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ఇట్లనుకొన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ను త్వరపడనిమ్ము మేము ఆయన కార్యమును చూచునట్లు ఆయనను దానిని వెంటనే చేయనిమ్ము ఇశ్రాయేల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దేవుని ఆలోచన మాకు తెలియబడునట్లు అది మా యెదుట కనబడన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ీడు మేలనియు మేలు కీడనియు చెప్పుకొని చీకటి వెలుగనియు వెలుగు చీకటనియు ఎంచుకొను వారికి శ్రమ. చ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పి అనియు తీపి చేదనియు ఎంచుకొనువార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మ దృష్టికి తాము జ్ఞానులనియు తమ యెన్నికలో తాము బుద్ధిమంతులనియు తలంచు కొనువార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్రాక్షారసము త్రాగుటలో ప్రఖ్యాతినొందిన వారికిని మద్యము కలుపుటలో తెగువగలవారికిన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లంచము పుచ్చుకొని దుష్టుడు నీతిమంతుడని తీర్పు తీర్చుదురు నీతిమంతుల నీతిని దుర్నీ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ైన్యములకధిపతియగు యెహోవాయొక్క ధర్మ శాస్త్రమును నిర్లక్ష్యపెట్టుదురు ఇశ్రాయేల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దేవుని వాక్కును తృణీక రించుదురు. కాబట్టి అగ్నిజ్వాల కొయ్యకాలును కాల్చివేయు నట్లు ఎండిన గడ్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టలో భస్మమగునట్లు వారి వేరు కుళ్లి పోవును వారి పువ్వు ధూళివలె పైకి ఎగి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ానినిబట్టి యెహోవా కోపము ఆయన ప్రజలమీద మండుచున్నది. ఆయన వారిమీదికి తన బాహువు చాచి వారిని కొ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లు వణకుచున్నవి. వీధులమధ్యను వారి కళేబరములు పెంటవలె పడి యున్నవి. ఇంతగా జరిగినను ఆయన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ల్లారలేదు ఆయన బాహువు ఇంకను చా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యన దూరముగానున్న జనములను పిలుచుటకు ధ్వజము నెత్తును భూమ్యంతమునుండి వారిని రప్పించుటకు ఈల గొ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గో వారు త్వరపడి వేగముగా వచ్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ిలో అలసినవాడైనను తొట్రిల్లువాడైనను లేడు. వారిలో ఎవడును నిద్రపోడు కునుకడు వారి నడిక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ోదు వారి పాదరక్షలవారు తెగ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 బాణములు వాడిగలవి వారి విండ్లన్నియు ఎక్కు పెట్టబడియున్నవి వారి గుఱ్ఱముల డెక్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కుముకిరాళ్లతో సమాన ములు వారి రథచక్రములు సుడిగాలి తిరిగినట్లు తిర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డుసింహము గర్జించినట్లు వారు గర్జించుదురు కొదమసింహము గర్జించినట్లు గర్జనచేయుచు వేట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్డమేమియు లేకుండ దానిని ఎత్తుకొని పోవుదురు విడిపింపగలవాడెవడును 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ు ఆ దినమున సముద్రఘోషవలె జనముమీద గర్జనచేయుదురు ఒకడు భూమివైపు చూడగా అంధకారమును బాధయు కన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 ఆ దేశముమీది వెలుగు మేఘములచేత చీకటి 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2026-10-20T01:25:56Z</dcterms:created>
  <dcterms:modified xsi:type="dcterms:W3CDTF">2026-10-20T01:25:56Z</dcterms:modified>
  <dc:title>యెషయా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