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ுடைய மாடாவது ஆடாவது வழிதப்பிப்போகிறதைக் கண்டாயானால், அதைக் காணாதவன்போல் இராமல், அதை உன் சகோதரனிடத்துக்குத் திருப்பிக்கொண்டு போகக்கடவ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ுடைய மாடாவது ஆடாவது வழிதப்பிப்போகிறதைக் கண்டாயானால், அதைக் காணாதவன்போல் இராமல், அதை உன் சகோதரனிடத்துக்குத் திருப்பிக்கொண்டு போகக்கட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கழுதையைக்குறித்தும் செய்யக்கடவாய்; அவன் வஸ்திரத்தைக்குறித்தும் அப்படியே செய்யக்கடவாய்; உன் சகோதரனிடத்திலிருந்து, காணாமற்போனவைகளில் எதையாகிலும் கண்டுபிடித்தாயானால் அப்படியே செய்யக்கடவாய்; அவைகளை நீ காணாதவன்போல் விட்டுப்போகலாக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கழுதையைக்குறித்தும் செய்யக்கடவாய்; அவன் வஸ்திரத்தைக்குறித்தும் அப்படியே செய்யக்கடவாய்; உன் சகோதரனிடத்திலிருந்து, காணாமற்போனவைகளில் எதையாகிலும் கண்டுபிடித்தாயானால் அப்படியே செய்யக்கடவாய்; அவைகளை நீ காணாதவன்போல் விட்டுப்போகலாக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கோதரனுடைய கழுதையாவது அவனுடைய மாடாவது வழியிலே விழுந்துகிடக்கிறதைக் கண்டாயானால், அதைக் காணாதவன்போல விட்டுப்போகாமல், அவனோடேகூட அதைத் தூக்கியெடுத்துவிடு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கோதரனுடைய கழுதையாவது அவனுடைய மாடாவது வழியிலே விழுந்துகிடக்கிறதைக் கண்டாயானால், அதைக் காணாதவன்போல விட்டுப்போகாமல், அவனோடேகூட அதைத் தூக்கியெடுத்துவிடு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ருஷரின் உடைகளை ஸ்திரீகள் தரிக்கலாகாது, ஸ்திரீகளின் உடைகளைப் புருஷர் தரிக்கலாகாது; அப்படிச் செய்கிறவர்கள் எல்லாரும் உன் தேவனாகிய கர்த்தருக்கு அருவருப்பான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ருஷரின் உடைகளை ஸ்திரீகள் தரிக்கலாகாது, ஸ்திரீகளின் உடைகளைப் புருஷர் தரிக்கலாகாது; அப்படிச் செய்கிறவர்கள் எல்லாரும் உன் தேவனாகிய கர்த்தருக்கு அருவருப்பான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ழியருகே ஒரு மரத்திலாவது தரையிலாவது குஞ்சுகளாயினும் முட்டைகளாயினுமுள்ள ஒரு குருவிக்கூடு உனக்குத்தென்படும்போது, தாயானது குஞ்சுகளின்மேலாவது முட்டைகளின்மேலாவது அடைகாத்துக்கொண்டிருந்தால், நீ குஞ்சுகளோடே தாயையும் பிடிக்கலா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ழியருகே ஒரு மரத்திலாவது தரையிலாவது குஞ்சுகளாயினும் முட்டைகளாயினுமுள்ள ஒரு குருவிக்கூடு உனக்குத்தென்படும்போது, தாயானது குஞ்சுகளின்மேலாவது முட்டைகளின்மேலாவது அடைகாத்துக்கொண்டிருந்தால், நீ குஞ்சுகளோடே தாயையும் பிடிக்கலாக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யைப் போகவிட்டு, குஞ்சுகளைமாத்திரம் எடுத்துக்கொள்ளலாம்; அப்பொழுது நீ நன்றாயிருப்பாய்; உன் நாட்களும் நீடித்த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யைப் போகவிட்டு, குஞ்சுகளைமாத்திரம் எடுத்துக்கொள்ளலாம்; அப்பொழுது நீ நன்றாயிருப்பாய்; உன் நாட்களும் நீடித்த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ுதுவீட்டைக் கட்டினால், ஒருவன் உன் மெத்தையிலிருந்து விழுகிறதினாலே, நீ இரத்தப்பழியை உன் வீட்டின்மேல் சுமத்திக்கொள்ளாதபடிக்கு, அதற்குக் கைப்பிடிசுவரைக் கட்ட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ுதுவீட்டைக் கட்டினால், ஒருவன் உன் மெத்தையிலிருந்து விழுகிறதினாலே, நீ இரத்தப்பழியை உன் வீட்டின்மேல் சுமத்திக்கொள்ளாதபடிக்கு, அதற்குக் கைப்பிடிசுவரைக் கட்ட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ிராட்சத்தோட்டத்திலே பற்பலவிதமான விதையை விதைக்காயாக; இப்படிச் செய்தால் நீ விதைத்தவைகளின் பயிரையும், திராட்சத்தோட்டத்தின் பலனையும் தீட்டுப்படுத்து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ிராட்சத்தோட்டத்திலே பற்பலவிதமான விதையை விதைக்காயாக; இப்படிச் செய்தால் நீ விதைத்தவைகளின் பயிரையும், திராட்சத்தோட்டத்தின் பலனையும் தீட்டுப்படுத்து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ட்டையும் கழுதையையும் பிணைத்து உழாதிரு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ட்டுமயிரும் பஞ்சுநூலும் கலந்த வஸ்திரத்தை உடுத்திக்கொள்ள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ட்டுமயிரும் பஞ்சுநூலும் கலந்த வஸ்திரத்தை உடுத்திக்கொள்ள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தரித்துக்கொள்கிற உன் மேல் சட்டையின் நான்கு ஓரங்களிலும் தொங்கல்களை உண்டுபண்ணு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ஸ்திரீயை விவாகம்பண்ணின ஒருவன் அவளிடத்தில் பிரவேசித்தபின்பு அவளை வெறுத்த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ஸ்திரீயை விவாகம்பண்ணின ஒருவன் அவளிடத்தில் பிரவேசித்தபின்பு அவளை வெறுத்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ந்த ஸ்திரீயை விவாகம்பண்ணி, அவளிடத்தில் சேர்ந்தபோது கன்னிமையைக் காணவில்லை என்று அவள்மேல் ஆவலாதியான விசேஷங்களைச் சாற்றி, அவளுக்கு அவதூறு உண்டாக்கினால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வனுக்கு நியமிக்கப்பட்ட பெண்ணை வெளியிலே ஒருவன் கண்டு, அவளைப் பலவந்தமாய்ப் பிடித்து, அவளோடே சயனித்தானேயாகில், அவளோடே சயனித்த மனிதன் மாத்திரம் சாக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ண்ணுக்கு ஒன்றும் செய்யலாகாது; பெண்ணின்மேல் சாவுக்கு ஏதுவான குற்றம் இல்லை; இக்காரியம் ஒருவன் மற்றொருவன்மேல் எழும்பி அவனுடைய ஜீவனை வாங்கினதுபோல இ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ண்ணுக்கு ஒன்றும் செய்யலாகாது; பெண்ணின்மேல் சாவுக்கு ஏதுவான குற்றம் இல்லை; இக்காரியம் ஒருவன் மற்றொருவன்மேல் எழும்பி அவனுடைய ஜீவனை வாங்கினதுபோல இ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யின் தகப்பனும் அவள் தாயும் அவளுடைய கன்னிமையின் அடையாளத்தைப் பட்டணத்து வாசலிலுள்ள மூப்பரிடத்தில் கொண்டுவர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லே அவன் அவளைக் கண்டுபிடித்தான்; நியமிக்கப்பட்ட பெண் அப்பொழுது கூக்குரலிட்டும் அவளைக் காப்பாற்றுவார் இல்லாமற்போ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லே அவன் அவளைக் கண்டுபிடித்தான்; நியமிக்கப்பட்ட பெண் அப்பொழுது கூக்குரலிட்டும் அவளைக் காப்பாற்றுவார் இல்லாமற்போ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 அந்தப் பெண்ணின் தகப்பன்: என் மகளை இந்த மனிதனுக்கு மனைவியாகக் கொடுத்தேன், இவன் அவளை வெறு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 அந்தப் பெண்ணின் தகப்பன்: என் மகளை இந்த மனிதனுக்கு மனைவியாகக் கொடுத்தேன், இவன் அவளை வெறு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 மகளிடத்தில் கன்னிமையைக் காணவில்லையென்று ஆவலாதியான விசேஷங்களை அவள்மேல் சாற்றுகிறான்; என் மகளுடைய கன்னிமையின் அடையாளம் இங்கே இருக்கிறது என்று மூப்பரிடத்தில் சொல்வானாக; பின்பு பட்டணத்து மூப்பருக்கு முன்பாக அந்த வஸ்திரத்தை விரிக்கக்கட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 மகளிடத்தில் கன்னிமையைக் காணவில்லையென்று ஆவலாதியான விசேஷங்களை அவள்மேல் சாற்றுகிறான்; என் மகளுடைய கன்னிமையின் அடையாளம் இங்கே இருக்கிறது என்று மூப்பரிடத்தில் சொல்வானாக; பின்பு பட்டணத்து மூப்பருக்கு முன்பாக அந்த வஸ்திரத்தை விரிக்கக்கட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மிக்கப்படாத கன்னியாஸ்திரீயாகிய ஒரு பெண்ணை ஒருவன் கண்டு, கையைப் பிடித்து அவளோடே சயனிக்கையில், அவர்கள் கண்டுபிடிக்கப்பட்ட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டே சயனித்த மனிதன் பெண்ணின் தகப்பனுக்கு ஐம்பது வெள்ளிக்காசைக் கொடுக்கக்கடவன்; அவன் அவளைக் கற்பழித்தபடியினால், அவள் அவனுக்கு மனைவியாயிருக்கவேண்டும்; அவன் உயிரோடிருக்குமளவும் அவளைத் தள்ளிவிடக்கூடா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டே சயனித்த மனிதன் பெண்ணின் தகப்பனுக்கு ஐம்பது வெள்ளிக்காசைக் கொடுக்கக்கடவன்; அவன் அவளைக் கற்பழித்தபடியினால், அவள் அவனுக்கு மனைவியாயிருக்கவேண்டும்; அவன் உயிரோடிருக்குமளவும் அவளைத் தள்ளிவிடக்கூடா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டே சயனித்த மனிதன் பெண்ணின் தகப்பனுக்கு ஐம்பது வெள்ளிக்காசைக் கொடுக்கக்கடவன்; அவன் அவளைக் கற்பழித்தபடியினால், அவள் அவனுக்கு மனைவியாயிருக்கவேண்டும்; அவன் உயிரோடிருக்குமளவும் அவளைத் தள்ளிவிடக்கூடா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ப் பட்டணத்து மூப்பர் அந்த மனிதனைப் பிடித்து, அவனைத் தண்டித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வனும் தன் தகப்பனுடைய மனைவியைச் சேரலாகாது; தன் தகப்பன் மானத்தை அவன் வெளிப்படுத்தலாகா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வனும் தன் தகப்பனுடைய மனைவியைச் சேரலாகாது; தன் தகப்பன் மானத்தை அவன் வெளிப்படுத்தலாகா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இஸ்ரவேலில் ஒரு கன்னியை அவதூறுபண்ணினதினாலே, அவன் கையில் நூறு வெள்ளிக்காசை அபராதமாக வாங்கி, பெண்ணின் தகப்பனுக்குக்கொடுக்கக்கடவர்கள்; அவளோ அவனுக்கு மனைவியாயிருக்கவேண்டும்; அவன் தன் ஜீவனுள்ளளவும் அவளைத் தள்ளிவிடக்கூடா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இஸ்ரவேலில் ஒரு கன்னியை அவதூறுபண்ணினதினாலே, அவன் கையில் நூறு வெள்ளிக்காசை அபராதமாக வாங்கி, பெண்ணின் தகப்பனுக்குக்கொடுக்கக்கடவர்கள்; அவளோ அவனுக்கு மனைவியாயிருக்கவேண்டும்; அவன் தன் ஜீவனுள்ளளவும் அவளைத் தள்ளிவிடக்கூடா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இஸ்ரவேலில் ஒரு கன்னியை அவதூறுபண்ணினதினாலே, அவன் கையில் நூறு வெள்ளிக்காசை அபராதமாக வாங்கி, பெண்ணின் தகப்பனுக்குக்கொடுக்கக்கடவர்கள்; அவளோ அவனுக்கு மனைவியாயிருக்கவேண்டும்; அவன் தன் ஜீவனுள்ளளவும் அவளைத் தள்ளிவிடக்கூடா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ெண்ணிடத்தில் கன்னிமை காணப்படவில்லையென்னும் சங்கதி மெய்ப்பட்டதேயானா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ருஷனுக்கு விவாகம்பண்ணப்பட்ட ஸ்திரீயோடே ஒருவன் சயனிக்கக் கண்டுபிடிக்கப்பட்டால், அந்த ஸ்திரீயோடே சயனித்த மனிதனும் அந்த ஸ்திரீயும் இருவரும் சாகவேண்டும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ருஷனுக்கு விவாகம்பண்ணப்பட்ட ஸ்திரீயோடே ஒருவன் சயனிக்கக் கண்டுபிடிக்கப்பட்டால், அந்த ஸ்திரீயோடே சயனித்த மனிதனும் அந்த ஸ்திரீயும் இருவரும் சாகவேண்டும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ன்னிகையான ஒரு பெண் ஒருவனுக்கு நியமிக்கப்பட்டிருக்கையில், மற்றொருவன் அவளை ஊருக்குள்ளே கண்டு, அவளோடே சயனித்தால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ன்னிகையான ஒரு பெண் ஒருவனுக்கு நியமிக்கப்பட்டிருக்கையில், மற்றொருவன் அவளை ஊருக்குள்ளே கண்டு, அவளோடே சயனித்தா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જો તમે તમાંરા કોઈ ઇસ્રાએલીભાઈના ભૂલા પડી ગયેલા રખડતા બળદને કે ઘેટાને જુઓ તો જોયું ના જોયું કર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પરંતુ તેને સાથે લઈ જઈને તેના માંલિકને પાછું સોંપ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જો તેનો માંલિક નજીકમાં ન રહેતો હોય અને તમે તેને ઓળખતા ન હોય, તો એ પશુને તમાંરે પોતાને ઘેર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ું અને તે ખોળતો આવે ત્યાં સુધી તમાંરી પાસે રાખવું. જયારે એ આવી પહંોચે ત્યારે તે તેને પાછું સોં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ોઈના ગધેડાં, વસ્ત્રો અથવા બીજું જે કાંઈ તમને મળી આવે તો તેના માંટે પણ આ જ નિયમ છે, તેથી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લિક માંટે તે સાચવી રાખવું; જોયું ના જોયું કરવ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તમે તમાંરા ઇસ્રાએલીભાઈના ગધેડાને કે બળદને ભારને કારણે રસ્તામાં પડી ગયેલું કે બેસી પડેલું જુઓ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ે તેને ફરી ઊભો કરવામાં સહાય કરવી; જોયું ના જોયું કરવ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કોઈ પણ સ્ત્રીએ પુરુષનાં વસ્ત્રો પહેરવા નહિ, તેમજ કોઈ પણ પુરુષે સ્ત્રીના વસ્ત્રો પહેરવા નહિ;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જે કોઈ એમ કરે છે તે તમાંરા દેવ યહોવાની દૃષ્ટિએ અમંગળ લા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રસ્તે જતાં આવતાં કોઈ પક્ષીનો માંળો જમીન પર અથવા વૃક્ષ પર બાંધેલો તમાંરા જોવામાં આવે અને માંળ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્ચાં હોય અથવા ઇડા પર બેઠેલી માંદા હોય, તો બચ્ચાં સાથે તમાંરે એ માંદાને લેવી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ફકત બચ્ચાંને જ લો અને માંદાને જવા દો. આમ કરશો તો યહોવા તમને આશીર્વાદ આપશે અને સુખી થશ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ર્ઘાયુ પામ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જયારે તમે નવું મકાન બંધાવો ત્યારે ધાબા પર ભીંત બાંધો, જેથી કોઈ પડી ન જાય અને મકાનમાંલિકને માં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્યાનો દોષ ન આ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તમાંરી દ્રાક્ષની વાડીઓમાં બે જુદી-જુદી જાતનું બિયારણ વાવવું નહિ; નહિ તો બધોજ દ્રાક્ષનો પાક તેમ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કંઈ વાવ્યું હશે તે તમાંરા ઉપયોગ માંટે નિષિદ્ધ થશે. તેને જુદુ રાખવું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બળદ તથા ગધેડાને એક સાથે જોતરીને તમાંરે હળ વડે ખેડવ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બે જાતના દોરામાંથી તૈયાર થયેલાં કપડાં જેમ કે ઊન અને શણના દોરાનંુ જેમાં મિશ્રણ હોય તે પહેરવ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જે ઝભ્ભો તમે પહેરો છો તેને ચાર ખૂણે સુુશોભિત ફૂમતાં મૂકવ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ો તમાંરે તે બંનેને ગામના ચોરા આગળ લાવીને જાહેરમાં ઇટાળી કરીને માંરી નાખવાં. છોકરીને એટલ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નાખવી કે ગામમાં હોવા છતાં તેણે સહાય માંટે બૂમ પાડી નહિ. અને પેલા માંણસને એટલા માંટ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ો કે તેણે એ સ્ત્રી સાથે વ્યભિચાર કર્યો જેની તેના જાતભાઇ સાથે સગાઇ થઇ હતી. તમાંરે તમાંરી વચ્ચ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દુષ્ટને દૂર કરવું જ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કોઈ પુરુષ સ્ત્રી સાથે લગ્ન કરે અને તેની સાથે શારીરિક સંબંધ કર્યા પછી તેના પ્રત્યે અણગમો પેદ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તેને બદનામ કરી તેના પર ખોટો આરોપ મૂકે, ‘લગ્ન સમયે તે કુંવારી ન હત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પરંતુ જો આ બનાવ નગર બહાર વગડામાં બન્યો હોય, તો ફકત તે પુરુષને જ ઇટાળી કરીને માંરી ના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છોકરીને છોડી મૂકવી કારણ કે તેણે દેહાંતદંડને યોગ્ય કૃત્ય કર્યું નથી. આ તો કોઈ માંણસ બીજા માંણસ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મલો કરી તેને માંરી નાખે ત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ો તે સ્ત્રીનાં માંતાપિતાએ તે સ્ત્રી અક્ષત હોવાનો પુરાવો ચોરામાં ગામના આગેવાનો સમક્ષ રજૂ કર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ણે અન્ય પુરુષ સાથે સગાઇ થયેલી કન્યા પર શહેરથી બહાર નિર્જન સ્થળ પર વ્યભિચાર કર્યો અને તેણે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બૂમો પાડી પણ તેણીને સાંભળવા અને બચાવવંા ત્યંા કોઇ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ર બાદ પુત્રીના માંબાપે ગામના વડીલોને કહેવું; ‘મે માંરી પુત્રી આ પુરુષને પરણાવી, ને હવ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ધિક્કારે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તેે એના પર ખોટું આળ મૂકયું એમ કહીને કે, ‘મને તમાંરી પુત્રી અક્ષત માંલૂમ પડી નથી. પરંતુ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 અમાંરી પુત્રીના અક્ષતપણાનો પુરાવો.’ પછી તેમણે ગામના વડિલો સમક્ષ લોહીથી ખરડાયેલી ચાદર પાથર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વળી જો કોઈ માંણસ કુંવારી કુમાંરિકાને મળે અને તેની સાથે વ્યભિચાર કરતાં પકડાઈ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ો તે પુરુષે તે કન્યા સાથે લગ્ન કરવાં અને દંડ તરીકે કન્યાના પિતાને 50 તોલા ચાંદી આપે. તે છો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પત્ની થશે. વળી તેણે બળજબરીથી તે કન્યા જોડે વ્યભિચાર કર્યો છે માંટે તે કદી તેને છૂટાછેડા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્યારબાદ શહેરનાં વડીલો તે પુરુષને સજા કર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કોઈ પણ પુરુષે પોતાના પિતાની કોઈ પણ પત્ની સાથે વ્યભિચાર કરવો નહિ, કારણ કે તે તેના પિતાનું અપમાં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થા ઇસ્રાએલની એક કન્યાની બદનામી કરવા બદલ તેનો 100 તોલા ચાંદીનો દંડ કરે. અને તેણે તે રકમ કન્ય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ને આપવી. અને તે સ્ત્રી પેલા પુરુષની પત્ની તરીકે ચાલુ રહે. અને તે પુરુષ તે સ્ત્રીને કદી છૂટાછે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 શ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પરંતુ જો એ માંણસના આરોપો સાચા હોય અને તે કન્યા કુંવારી ના હોય 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ગામના વડીલો તે સ્ત્રીને તેના બાપના ઘરના બારણા આગળ લઈ જાય અને ત્યાં ગામના લોકોએ તે સ્ત્રીને ઇટ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માંરી નાખવી, કારણ કે, તેણે પોતાના પિતાના ઘરમાં જ વ્યભિચાર કરીને ઇસ્રાએલમાં ગુનો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ે તમાંરી વચ્ચેથી એ અનિષ્ટ દૂર કરવું જ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જો કોઈ પુરુષ અન્ય પરિણિત સ્ત્રી સાથે વ્યભિચાર કરતાં પકડાય, તો તે બંનેને-તે સ્ત્રીને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ભિચાર કરનાર પુરુષને દેહાતદંડની શિક્ષા કરવી. આ રીતે ઇસ્રાએલમાંથી દુષ્ટતા દૂર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જો કોઈ પુરુષ કોઈ શહેરમાં એક કુમાંરિકાને મળે જેની સગાઇ કોઇ બીજા માંણસ સાથે થઇ હોય, અને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ભિચાર કર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2026-10-20T02:52:21Z</dcterms:created>
  <dcterms:modified xsi:type="dcterms:W3CDTF">2026-10-20T02:52:21Z</dcterms:modified>
  <dc:title>પુનર્નિયમ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