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்விதமாக வானமும் பூமியும், அவைகளின் சர்வசேனையும் உண்டாக்கப்பட்டுத் தீர்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செய்த தம்முடைய கிரியையை ஏழாம் நாளிலே நிறைவேற்றி, தாம் உண்டாக்கின தம்முடைய கிரியைகளை எல்லாம் முடித்தபின்பு, ஏழாம் நாளிலே ஓய்ந்திரு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செய்த தம்முடைய கிரியையை ஏழாம் நாளிலே நிறைவேற்றி, தாம் உண்டாக்கின தம்முடைய கிரியைகளை எல்லாம் முடித்தபின்பு, ஏழாம் நாளிலே ஓய்ந்திரு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ாம் சிருஷ்டித்து உண்டுபண்ணின தம்முடைய கிரியைகளையெல்லாம் முடித்தபின்பு அதிலே ஓய்ந்திருந்தபடியால், தேவன் ஏழாம் 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ாம் சிருஷ்டித்து உண்டுபண்ணின தம்முடைய கிரியைகளையெல்லாம் முடித்தபின்பு அதிலே ஓய்ந்திருந்தபடியால், தேவன் ஏழாம் 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கிய கர்த்தர் பூமியையும் வானத்தையும் உண்டாக்கின நாளிலே, வானமும் பூமியும், சிருஷ்டிக்கப்பட்ட வரலாறு இவை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கிய கர்த்தர் பூமியையும் வானத்தையும் உண்டாக்கின நாளிலே, வானமும் பூமியும், சிருஷ்டிக்கப்பட்ட வரலாறு இவை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லத்தினுடைய சகலவிதச் செடிகளும் பூமியின்மேல் இன்னும் உண்டாகவில்லை, நிலத்தினுடைய சகலவிதப் பூண்டுகளும் இன்னும் முளைக்கவில்லை; ஏனெனில் தேவனாகிய கர்த்தர் பூமியின்மேல் இன்னும் மழையைப் பெய்யப்பண்ணவில்லை; நிலத்தைப் பண்படுத்த மனுஷனும் இருந்த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லத்தினுடைய சகலவிதச் செடிகளும் பூமியின்மேல் இன்னும் உண்டாகவில்லை, நிலத்தினுடைய சகலவிதப் பூண்டுகளும் இன்னும் முளைக்கவில்லை; ஏனெனில் தேவனாகிய கர்த்தர் பூமியின்மேல் இன்னும் மழையைப் பெய்யப்பண்ணவில்லை; நிலத்தைப் பண்படுத்த மனுஷனும் இருந்த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ூடுபனி பூமியிலிருந்து எழும்பி, பூமியையெல்லாம் நனைத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ாகிய கர்த்தர் மனுஷனைப் பூமியின் மண்ணினாலே உருவாக்கி, ஜீவசுவாசத்தை அவன் நாசியிலே ஊதினார், மனுஷன் ஜீவாத்துமாவ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ாகிய கர்த்தர் மனுஷனைப் பூமியின் மண்ணினாலே உருவாக்கி, ஜீவசுவாசத்தை அவன் நாசியிலே ஊதினார், மனுஷன் ஜீவாத்துமாவ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ாகிய கர்த்தர் கிழக்கே ஏதேன் என்னும் ஒரு தோட்டத்தை உண்டாக்கி, தாம் உருவாக்கின மனுஷனை அதிலே வை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கிய கர்த்தர், பார்வைக்கு அழகும் புசிப்புக்கு நலமுமான சகலவித விருட்சங்களையும், தோட்டத்தின் நடுவிலே ஜீவவிருட்சத்தையும், நன்மை தீமை அறியத்தக்க விருட்சத்தையும் பூமியிருந்து முளைக்கப்பண்ண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கிய கர்த்தர், பார்வைக்கு அழகும் புசிப்புக்கு நலமுமான சகலவித விருட்சங்களையும், தோட்டத்தின் நடுவிலே ஜீவவிருட்சத்தையும், நன்மை தீமை அறியத்தக்க விருட்சத்தையும் பூமியிருந்து முளைக்கப்பண்ண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ோட்டத்துக்குத் தண்ணீர் பாயும்படி ஏதேனிலிருந்து ஒரு நதி ஓடி, அங்கேயிருந்து பிரிந்து நாலு பெரிய ஆறுகளா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தலாம் ஆற்றுக்குப் பைசோன் என்று பேர், அது ஆவிலா தேசம் முழுவதையும் சுற்றி ஓடும்; அவ்விடத்திலே பொன் விளை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த் தேசத்தின் பொன் நல்லது; அவ்விடத்திலே பிதோலாகும், கோமேதகக் கல்லும் உண்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ண்டாம் ஆற்றுக்குக் கீகோன் என்று பேர், அது எத்தியோப்பியா தேசம் முழுவதையும் சுற்றி ஓ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ன்றாம் ஆற்றுக்கு இதெக்கேல் என்று பேர், அது அசீரியாவுக்குக் கிழக்கே ஓடும்; நாலாம் ஆற்றுக்கு ஐபிராத் என்று பே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ாகிய கர்த்தர் மனுஷனை ஏதேன் தோட்டத்தில் அழைத்துக் கொண்டுவந்து, அதைப் பண்படுத்தவும் காக்கவும் வைத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ாகிய கர்த்தர் மனுஷனை நோக்கி: நீ தோட்டத்திலுள்ள சகல விருட்சத்தின் கனியையும் புசிக்கவே புசிக்கலா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நன்மை தீமை அறியத்தக்க விருட்சத்தின் கனியைப் புசிக்கவேண்டாம்; அதை நீ புசிக்கும் நாளில் சாகவே சாவாய் என்று கட்டளையி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நன்மை தீமை அறியத்தக்க விருட்சத்தின் கனியைப் புசிக்கவேண்டாம்; அதை நீ புசிக்கும் நாளில் சாகவே சாவாய் என்று கட்டளையி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வனாகிய கர்த்தர்: மனுஷன் தனிமையாயிருப்பது நல்லதல்ல, ஏற்ற துணையை அவனுக்கு உண்டாக்குவே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வனாகிய கர்த்தர்: மனுஷன் தனிமையாயிருப்பது நல்லதல்ல, ஏற்ற துணையை அவனுக்கு உண்டாக்குவேன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ாகிய கர்த்தர் வெளியின் சகலவித மிருகங்களையும் ஆகாயத்தின் சகலவிதப் பறவைகளையும் மண்ணினாலே உருவாக்கி, ஆதாம் அவைகளுக்கு என்ன பேரிடுவான் என்று பார்க்கும்படி அவைகளை அவனிடத்தில் கொண்டுவந்தார்; அந்தந்த ஜீவஜந்துக்கு ஆதாம் எந்தெந்தப் பேரிட்டானோ அதுவே அதற்குப் பேர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ாகிய கர்த்தர் வெளியின் சகலவித மிருகங்களையும் ஆகாயத்தின் சகலவிதப் பறவைகளையும் மண்ணினாலே உருவாக்கி, ஆதாம் அவைகளுக்கு என்ன பேரிடுவான் என்று பார்க்கும்படி அவைகளை அவனிடத்தில் கொண்டுவந்தார்; அந்தந்த ஜீவஜந்துக்கு ஆதாம் எந்தெந்தப் பேரிட்டானோ அதுவே அதற்குப் பேர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ாகிய கர்த்தர் வெளியின் சகலவித மிருகங்களையும் ஆகாயத்தின் சகலவிதப் பறவைகளையும் மண்ணினாலே உருவாக்கி, ஆதாம் அவைகளுக்கு என்ன பேரிடுவான் என்று பார்க்கும்படி அவைகளை அவனிடத்தில் கொண்டுவந்தார்; அந்தந்த ஜீவஜந்துக்கு ஆதாம் எந்தெந்தப் பேரிட்டானோ அதுவே அதற்குப் பேர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தாம் சகலவித நாட்டுமிருகங்களுக்கும், ஆகாயத்துப் பறவைகளுக்கும், சகலவிதக் காட்டுமிருகங்களுக்கும் பேரிட்டான்; ஆதாமுக்கோ ஏற்ற துணை இன்னும் காணப்பட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தாம் சகலவித நாட்டுமிருகங்களுக்கும், ஆகாயத்துப் பறவைகளுக்கும், சகலவிதக் காட்டுமிருகங்களுக்கும் பேரிட்டான்; ஆதாமுக்கோ ஏற்ற துணை இன்னும் காணப்பட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தேவனாகிய கர்த்தர் ஆதாமுக்கு அயர்ந்த நித்திரையை வரப்பண்ணினார், அவன் நித்திரையடைந்தான்; அவர் அவன் விலா எலும்புகளில் ஒன்றை எடுத்து, அந்த இடத்தைச் சதையினால் அடை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தேவனாகிய கர்த்தர் ஆதாமுக்கு அயர்ந்த நித்திரையை வரப்பண்ணினார், அவன் நித்திரையடைந்தான்; அவர் அவன் விலா எலும்புகளில் ஒன்றை எடுத்து, அந்த இடத்தைச் சதையினால் அடைத்த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ாகிய கர்த்தர் தாம் மனுஷனில் எடுத்த விலா எலும்பை மனுஷியாக உருவாக்கி, அவளை மனுஷனிடத்தில் கொண்டு வந்த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ாகிய கர்த்தர் தாம் மனுஷனில் எடுத்த விலா எலும்பை மனுஷியாக உருவாக்கி, அவளை மனுஷனிடத்தில் கொண்டு வந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தாம்: இவள் என் எலும்பில் எலும்பும், என் மாம்சத்தில் மாம்சமுமாய் இருக்கிறாள்; இவள் மனுஷனில் எடுக்கப்பட்டபடியினால் மனுஷி என்னப்படுவா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தாம்: இவள் என் எலும்பில் எலும்பும், என் மாம்சத்தில் மாம்சமுமாய் இருக்கிறாள்; இவள் மனுஷனில் எடுக்கப்பட்டபடியினால் மனுஷி என்னப்படுவாள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புருஷன் தன் தகப்பனையும் தன் தாயையும் விட்டு, தன் மனைவியோடே இசைந்திருப்பான்; அவர்கள் ஒரே மாம்சமாயிரு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ாமும் அவன் மனைவியுமாகிய இருவரும் நிர்வாணிகளாயிருந்தும், வெட்கப்படா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కాశమును భూమియు వాటిలోనున్న సమస్త సమూ హమును సంపూర్తి చేయ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ేవుడు తాను చేసిన తనపని యేడవదినములోగా సంపూర్తిచేసి, తాను చేసిన తన పని యంతటినుండి యేడవ దిన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ర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దేవుడు ఆ యేడవ దినమును ఆశీర్వదించి పరిశుద్ధపరచెను; ఏలయనగా దానిలో దేవుడు తాను చేసినట్ట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ృజించి నట్టియు తన పని అంతటినుండి విశ్ర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దేవుడైన యెహోవా భూమిని ఆకాశమును చేసిన దినమందు భూమ్యాకాశములు సృజించబడినప్పుడు వాటి వాట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పత్తిక్రమము 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దివరకు పొలమందలియే పొదయు భూమిమీద నుండలేదు. పొలమందలి యే చెట్టును మొలవలేదు; ఏలయనగా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మీద వాన కురిపించలేదు, నేలను సేద్యపరచుట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తే ఆవిరి భూమినుండి లేచి నేల అంత టిని తడి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ేవుడైన యెహోవా నేలమంటితో నరుని నిర్మించి వాని నాసికా రంధ్రములలో జీవవాయువును ఊదగా నరుడు జీవాత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ేవుడైన యెహోవా తూర్పున ఏదెనులో ఒక తోటవేసి తాను నిర్మించిన నరుని దానిలో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దేవుడైన యెహోవా చూపు నకు రమ్యమైనదియు ఆహారమునకు మంచిదియునైన ప్రతి వృక్షమును, ఆ తోటమధ్య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వృక్షమును, మంచి చెడ్డల తెలివినిచ్చు వృక్షమును నేలనుండి మొలి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ఆ తోటను తడుపుటకు ఏదెనులోనుండి ఒక నది బయలు దేరి అక్కడనుండి చీలిపోయి నాలుగు శాఖ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ొదటిదాని పేరు పీషోను; అది హవీలా దేశమంతటి చుట్టు పారుచున్నది; అక్కడ బంగారమ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దేశపు బంగారము శ్రేష్ఠమైనది; అక్కడ బోళమును గోమేధికము లును దొర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రెండవ నది పేరు గీహోను; అది కూషు దేశమంతటి చుట్టు పార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ూడవ నది పేరు హిద్దెకెలు; అది అష్షూరు తూర్పు వైపున పారుచున్నది. నాలుగవ నది యూఫ్రటీస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రియు దేవుడైన యెహోవా నరుని తీసికొని ఏదెను తోటను సేద్యపరచుటకును దాని కాచుటకును దానిలో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దేవుడైన యెహోవాఈ తోటలోనున్న ప్రతి వృక్ష ఫలములను నీవు నిరభ్యంతరముగా తినవచ్చ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తే మంచి చెడ్డల తెలివినిచ్చు వృక్ష ఫలములను తినకూడదు; నీవు వాటిని తిను దినమున నిశ్చ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చ్చెదవని నరుని కా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రియు దేవుడైన యెహోవానరుడు ఒంటరిగా నుండుట మంచిది కాదు; వానికి సాటియైన సహాయ మును వాని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నన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ేవుడైన యెహోవా ప్రతి భూజంతువును ప్రతి ఆకాశపక్షిని నేలనుండి నిర్మించి, ఆదాము వాటికి ఏ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నో చూచుటకు అతని యొద్దకు వాటిని రప్పించెను. జీవముగల ప్రతిదానికి ఆదాము ఏ పేరు పెట్టెనో ఆ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కి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ప్పుడు ఆదాము సమస్త పశువులకును ఆకాశ పక్షులకును సమస్త భూజంతువులకును పేరులు పెట్టెను. అయ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ామునకు సాటియైన సహాయము అతనికి లేక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దేవుడైన యెహోవా ఆదామునకు గాఢనిద్ర కలుగజేసి అతడు నిద్రించినప్పుడు అతని ప్రక్క టముకలలో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 తీసి ఆ చోటును మాంసముతో పూడ్చి 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తరువాత దేవుడైన యెహోవా తాను ఆదాము నుండి తీసిన ప్రక్కటెముకను స్త్రీనిగా నిర్మించి ఆమెను ఆద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ద్దకు తీసికొని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ుడు ఆదాము ఇట్లనెను నా యెముకలలో ఒక యెముక నా మాంసములో మాంసము ఇది నరునిలోనుండి తీయబడ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రి అన 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ాబట్టి పురుషుడు తన తండ్రిని తన తల్లిని విడిచి తన భార్యను హత్తుకొనును; వారు ఏక శరీరమై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ప్పుడు ఆదామును అతని భార్యయు వారిద్దరు దిగం బరులుగా నుండిరి; అయితే వారు సిగ్గు ఎరుగక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2026-10-20T00:40:29Z</dcterms:created>
  <dcterms:modified xsi:type="dcterms:W3CDTF">2026-10-20T00:40:29Z</dcterms:modified>
  <dc:title>ఆదికాండము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