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கள்: அப்படியல்ல, ஆண்டவனே, உமது அடியாராகிய நாங்கள் தானியம் கொள்ள வ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எல்லாரும் ஒரு தகப்பனுடைய பிள்ளைகள்; நாங்கள் நிஜஸ்தர்; உமது அடியார் வேவுகாரர் அல்ல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: அப்படியல்ல, தேசம் எங்கே திறந்து கிடக்கிறது என்று பார்க்கவே வந்தீர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அவர்களை நோக்கி: உங்களை வேவுகாரர் என்று நான் சொன்னது சர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ல்லாரையும் மூன்றுநாள் காவலிலே வை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ாம் நாளிலே யோசேப்பு அவர்களை நோக்கி: நான் தேவனுக்குப் பயப்படுகிறவன்; நீங்கள் உயிரோடே இருக்கும்படிக்கு ஒன்று 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ாம் நாளிலே யோசேப்பு அவர்களை நோக்கி: நான் தேவனுக்குப் பயப்படுகிறவன்; நீங்கள் உயிரோடே இருக்கும்படிக்கு ஒன்று செய்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நிஜஸ்தரானால், சகோதரராகிய உங்களில் ஒருவன் காவற் கூடத்தில் கட்டுண்டிருக்கட்டும்; மற்றவர்கள் புறப்பட்டு, பஞ்சத்தினால் வருந்துகிற உங்கள் குடும்பத்துக்குத் தானியம் கொண்டுபோய்க் 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நிஜஸ்தரானால், சகோதரராகிய உங்களில் ஒருவன் காவற் கூடத்தில் கட்டுண்டிருக்கட்டும்; மற்றவர்கள் புறப்பட்டு, பஞ்சத்தினால் வருந்துகிற உங்கள் குடும்பத்துக்குத் தானியம் கொண்டுபோய்க் 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இளைய சகோதரனை என்னிடத்துக்கு அழைத்துக்கொண்டுவாருங்கள்; அப்பொழுது உங்கள் வார்த்தைகள் மெய்யென்று விளங்கும்; நீங்கள் சாவதில்லை என்றான். அவர்கள் அப்படிச் செய்கிறதற்கு இசைந்து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இளைய சகோதரனை என்னிடத்துக்கு அழைத்துக்கொண்டுவாருங்கள்; அப்பொழுது உங்கள் வார்த்தைகள் மெய்யென்று விளங்கும்; நீங்கள் சாவதில்லை என்றான். அவர்கள் அப்படிச் செய்கிறதற்கு இசைந்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ூபன் அவர்களைப் பார்த்து: இளைஞனுக்கு விரோதமாகப் பாவஞ்செய்யாதிருங்கள் என்று நான் உங்களுக்குச் சொல்லவில்லையா? நீங்கள் கேளாமற்போனீர்கள்; இப்பொழுது, இதோ, அவன் இரத்தப்பழி நம்மிடத்தில் வாங்கப்படுகிற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ூபன் அவர்களைப் பார்த்து: இளைஞனுக்கு விரோதமாகப் பாவஞ்செய்யாதிருங்கள் என்று நான் உங்களுக்குச் சொல்லவில்லையா? நீங்கள் கேளாமற்போனீர்கள்; இப்பொழுது, இதோ, அவன் இரத்தப்பழி நம்மிடத்தில் வாங்கப்படுகிற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ுபாசியைக்கொண்டு அவர்களிடத்தில் பேசினபடியால், தாங்கள் சொன்னது அவனுக்குத் தெரியும் என்று அறியாத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அவர்களை விட்டு அப்புறம் போய் அழுது, திரும்ப அவர்களிடத்தில் வந்து, அவர்களோடே பேசி, அவர்களில் சிமியோனைப் பிடித்து, அவர்கள் கண்களுக்கு முன்பாகக் கட்டுவ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அவர்களை விட்டு அப்புறம் போய் அழுது, திரும்ப அவர்களிடத்தில் வந்து, அவர்களோடே பேசி, அவர்களில் சிமியோனைப் பிடித்து, அவர்கள் கண்களுக்கு முன்பாகக் கட்டு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சாக்குகளைத் தானியத்தால் நிரப்பவும், அவர்கள் பணத்தைத் திரும்ப அவனவன் சாக்கிலே போடவும், வழிக்கு வேண்டிய ஆகாரத்தைக் கொடுக்கவும் யோசேப்பு கட்டளையிட்டான்; அப்படியே அவர்களுக்குச் செய்ய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சாக்குகளைத் தானியத்தால் நிரப்பவும், அவர்கள் பணத்தைத் திரும்ப அவனவன் சாக்கிலே போடவும், வழிக்கு வேண்டிய ஆகாரத்தைக் கொடுக்கவும் யோசேப்பு கட்டளையிட்டான்; அப்படியே அவர்களுக்குச் செய்ய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ந்தத் தானியத்தைத் தங்கள் கழுதைகள்மேல் ஏற்றிக்கொண்டு, அவ்விடம்விட்டுப் புறப்பட்டுப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ங்குகிற இடத்திலே அவர்களில் ஒருவன் தன் கழுதைக்குத் தீவனம்போடத் தன் சாக்கைத் திறந்தபோது, சாக்கின் வாயிலே தன் பணம் இருக்கிறதைக் கண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ங்குகிற இடத்திலே அவர்களில் ஒருவன் தன் கழுதைக்குத் தீவனம்போடத் தன் சாக்கைத் திறந்தபோது, சாக்கின் வாயிலே தன் பணம் இருக்கிறதைக் க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ானான் தேசத்திலுள்ள தங்கள் தகப்பனாகிய யாக்கோபினிடத்தில் வந்து, தங்களுக்குச் சம்பவித்தவைகளையெல்லாம் அவனுக்கு அறிவ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ானான் தேசத்திலுள்ள தங்கள் தகப்பனாகிய யாக்கோபினிடத்தில் வந்து, தங்களுக்குச் சம்பவித்தவைகளையெல்லாம் அவனுக்கு அறிவ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ுக்கு அதிபதியாயிருக்கிறவன் எங்களை தேசத்தை வேவுபார்க்க வந்தவர்கள் என்று எண்ணி எங்களோடே கடினமாய்ப் பேச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ுக்கு அதிபதியாயிருக்கிறவன் எங்களை தேசத்தை வேவுபார்க்க வந்தவர்கள் என்று எண்ணி எங்களோடே கடினமாய்ப் பேச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ோ அவனை நோக்கி: நாங்கள் நிஜஸ்தர், வேவுகாரர் அல்ல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ன்னிரண்டு சகோதரர், ஒரு தகப்பன் புத்திரர், ஒருவன் காணாமற்போனான், இளையவன் இப்பொழுது கானான் தேசத்தில் எங்கள் தகப்பனிடத்தில் இருக்கிறான் என்ற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ன்னிரண்டு சகோதரர், ஒரு தகப்பன் புத்திரர், ஒருவன் காணாமற்போனான், இளையவன் இப்பொழுது கானான் தேசத்தில் எங்கள் தகப்பனிடத்தில் இருக்கிறான் என்ற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தங்கள் சாக்குகளிலுள்ள தானியத்தைக் கொட்டுகையில், இதோ, அவனவன் சாக்கிலே அவனவன் பணமுடிப்பு இருந்தது; அந்தப் பணமுடிப்புகளை அவர்களும் அவர்கள் தகப்பனும் கண்டு பய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தங்கள் சாக்குகளிலுள்ள தானியத்தைக் கொட்டுகையில், இதோ, அவனவன் சாக்கிலே அவனவன் பணமுடிப்பு இருந்தது; அந்தப் பணமுடிப்புகளை அவர்களும் அவர்கள் தகப்பனும் கண்டு பய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ரூபன் தன் தகப்பனைப் பார்த்து, அவனை என் கையில் ஒப்புவியும், நான் அவனைத் திரும்ப உம்மிடத்தில் கொண்டுவருவேன்; அவனைக் கொண்டுவராவிட்டால், என் இரண்டு குமாரரையும் கொன்றுபோடும் என்று சொன்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ரூபன் தன் தகப்பனைப் பார்த்து, அவனை என் கையில் ஒப்புவியும், நான் அவனைத் திரும்ப உம்மிடத்தில் கொண்டுவருவேன்; அவனைக் கொண்டுவராவிட்டால், என் இரண்டு குமாரரையும் கொன்றுபோடும் என்று சொன்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லே தானியம் உண்டென்று யாக்கோபு அறிந்து, தன் குமாரரை நோக்கி: நீங்கள் ஒருவர் முகத்தை ஒருவர் பார்த்துக்கொண்டிருக்கிறது என்ன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லே தானியம் உண்டென்று யாக்கோபு அறிந்து, தன் குமாரரை நோக்கி: நீங்கள் ஒருவர் முகத்தை ஒருவர் பார்த்துக்கொண்டிருக்கிறது எ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ே தானியம் உண்டென்று கேள்விப்படுகிறேன்; நாம் சாகாமல் உயிரோடிருக்கும்படி நீங்கள் அவ்விடத்துக்குப் போய் நமக்காகத் தானியம் கொள்ளுங்கள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ே தானியம் உண்டென்று கேள்விப்படுகிறேன்; நாம் சாகாமல் உயிரோடிருக்கும்படி நீங்கள் அவ்விடத்துக்குப் போய் நமக்காகத் தானியம் கொள்ளுங்கள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ின் சகோதரர் பத்துப்பேர் தானியங்கொள்ள எகிப்துக்குப் போ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் தம்பியாகிய பென்யமீனுக்கு ஏதோ மோசம் வரும் என்று சொல்லி, யாக்கோபு அவனை அவன் சகோதரரோடு அனுப்ப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் தம்பியாகிய பென்யமீனுக்கு ஏதோ மோசம் வரும் என்று சொல்லி, யாக்கோபு அவனை அவன் சகோதரரோடு அனுப்ப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னான் தேசத்திலே பஞ்சம் உண்டாயிருந்தபடியால், தானியம் கொள்ளப்போகிறவர்களுடனேகூட இஸ்ரவேலின் குமாரரும் 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னான் தேசத்திலே பஞ்சம் உண்டாயிருந்தபடியால், தானியம் கொள்ளப்போகிறவர்களுடனேகூட இஸ்ரவேலின் குமாரரும் போ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 அத்தேசத்துக்கு அதிபதியாயிருந்து, தேசத்தின் ஜனங்கள் யாவருக்கும் விற்றான். யோசேப்பின் சகோதரர் வந்து, முகங்குப்புறத் தரையிலே விழுந்து அவனை வணங்க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 அத்தேசத்துக்கு அதிபதியாயிருந்து, தேசத்தின் ஜனங்கள் யாவருக்கும் விற்றான். யோசேப்பின் சகோதரர் வந்து, முகங்குப்புறத் தரையிலே விழுந்து அவனை வணங்க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ு அவர்களைத் தன் சகோதரர் என்று அறிந்தும், அவர்கள் அவனை அறியவ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அவர்களைக் குறித்துத் தான் கண்ட சொப்பனங்களை நினைத்து, அவர்களை நோக்கி: நீங்கள் வேவுகாரர், தேசம் எங்கே திறந்து கிடக்கிறது என்று பார்க்க வந்தீர்கள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அவர்களைக் குறித்துத் தான் கண்ட சொப்பனங்களை நினைத்து, அவர்களை நோக்கி: நீங்கள் வேவுகாரர், தேசம் எங்கே திறந்து கிடக்கிறது என்று பார்க்க வந்தீ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તેમણે કહ્યું, “ના, સાહેબ, અનાજ ખરીદવા માંટે આપના સેવકો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મે બધા એક જ પિતાના પુત્રો છીએ, અમે પ્રામાંણિક લોકો છીએ. આપના સેવકો જાસૂસ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છતાં યૂસફે કહ્યું, “એમ નહિ, તમે દેશનાં છિદ્રો જોવા જ આવ્યા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તેઓએ કહ્યું, “અમે, બધા ભાઈઓ છીએ. અમો કુલ 12 ભાઇઓ છીએ, અમે તમાંરી સામે સેવકો જેવા છીએ. અ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ાન દેશના એક જ માંણસના પુત્રો છીએ; સૌથી નાનો પુત્ર અમાંરા પિતા પાસે છે, અને બીજા એક પુત્રનો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યૂસફે તેઓને કહ્યું, “મેં કહ્યું તેમ તમે જાસૂસ જ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ટલા માંટે તમાંરી પરીક્ષા કરવામાં આવશે; ફારુનના જીવના સમ ખાઈને કહું છું કે, તમાંરો સૌથી નાનો ભા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 ન આવે, ત્યાં સુધી તમાંરે અહીંથી જવાનું નથી. તમાંરામાંથી ગમે તે એક જણને મોકલીને તમાંરા ભા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ં સુધી તમાંરે કારાગારમાં બંદીવાન બનવું પડશે; આમ, તમે સાચું બોલો છો કે, કેમ તેની કસોટી થ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તો ફારુનના જીવના સમ ખાઈને કહું છું કે, તમે જાસૂસ જ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પછી તેણે તે લોકોને ત્રણ દિવસ સુધી કારાગારમાં ર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ત્રીજે દિવસે યૂસફે તેઓને કહ્યું, “જો તમે આમ કરશો તો જરૂર બચવા પામશો, કારણ કે હું તો દેવ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રીને ચાલનારો માંણસ છ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ો તમે ખરેખર સાચા હો તો તમાંરામાંનો ગમે તે એક ભાઈ કારાગારમાં રહે; અને બાકીના સૌ તમાંરા ભૂખે મ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 માંટે અનાજ લઈન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તમાંરા સૌથી નાના ભાઈને માંરી આગળ લઈને આવો; તે પરથી તમાંરી વાત સાચી ઠરશે અને તમાંરે મરવ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પડે.”પછી તે લોકો એમ કરવા સંમત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ઓ એકબીજાને કહેવા લાગ્યા. “ખરેખર આપણે આપણા ભાઈની બાબતમાં ગુનેગાર છીએ. કારણ કે જયારે તેણે આપણ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લાવાલા કર્યા હતા, ને આપણે તેને થતું કષ્ટ જોયું હતું, છતાં પણ આપણે સાંભળ્યું નહિ; એટલા માંટે જ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કટ આપણા પર આવી પડ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રૂબેને તેઓને કહ્યું, “શું મેં તમને નહોતું કહ્યું કે, એ છોકરા પર અત્યાચાર કરીને પાપમાં પડશો નહ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તમે માંન્યું નહિ; તેથી હવે તેના રકતનો બદલો ચૂકવવો પ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લોકો જાણતા નહોતા કે, યૂસફ તેમની વાત સમજે છે; કારણ કે, તેમની વચ્ચે દુભાષિ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પછી યૂસફ તેઓની પાસેથી ચાલ્યો ગયો અને રડી પડયો. પાછળથી તેઓની પાસે પાછા ફરીને તેણે તેઓ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 કરી, પછી તેમનામાંથી શિમયોનને લઇને તેમના દેખતાં જ તેને દોરડે બાં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રબાદ યૂસફે તેઓની ગુણોમાં અનાજ ભરવાની દરેકના પૈસા તેના થેલામાં પાછા મૂકવાની તથા તેમને મુસાફ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ભાતું આપવાની આજ્ઞા કરી; અને તેઓને તે પ્રમાંણે કરી આપવામાં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તેઓ પોતાનાં ગધેડાંઓ ઉપર અનાજની ગુણો લાદીને ત્યાંથી નીક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એક ઉતારામાં તેઓમાંના એકે પોતાના ગધેડાને દાણા ખવડાવવા માંટે પોતાની ગુણ છોડી, ત્યારે થેલ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ં આગળ જ તેણે પોતાના પૈસા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ટલે તરત જ તેણે પોતાના ભાઇઓને કહ્યું, “માંરા પૈસા મને પાછા મળ્યાં છે. જુઓ, આ રહ્યા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ેલામાં!” આ સાંભળીને તે બધા મનમાં ખૂબ ગભરાયા, અને ધ્રૂજતા ધ્રૂજતા તેઓ એકબીજાના મો જોવા લાગ્યાં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વા લાગ્યા, “દેવે આપણને આ શું કર્યુ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જયારે તેઓ કનાનમાં પોતાના પિતા યાકૂબ પાસે આવ્યા, ને જે કાંઈ બન્યું હતું તે બધું જ તેમને ક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મણે કહ્યું, “જે માંણસ તે દેશનો શાસનકર્તા છે તેણે અમાંરી સાથે કડકાઈથી વાત કરી અને અમને કઠોર વે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ાં, ને અમને દેશના જાસૂસ ગણ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ણ અમે તો તેને કહ્યું કે, અમે સાચા માંણસો છીએ. અમે જાસૂસ નથ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અમે બાર ભાઈઓ એક જ પિતાના પુત્રો છીએ. સૌથી નાનો અત્યારે અમાંરા પિતા પાસે છે. અને એકનો તો ક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તો જ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તે પછી એ માંણસે તે પ્રદેશના શાસનકર્તાએ અમને કહ્યું, ‘જો તમે હું કહું તેમ કરશો, તો હું જાણીશ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પ્રામાંણિક છો, તમાંરામાંના એકને માંરી પાસે રહેવા દો અને બાકીના તમે પાછા જઇ શકો અને તમાંરા ભૂખ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તા કુટુંબ માંટે અનાજ લઈ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અને તમાંરા સૌથી નાના ભાઈને માંરી પાસે લઈને આવો તો હું માંનીશ કે, તમે જાસૂસો નથી, પણ સાચા માં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અને હું તમાંરા ભાઈને પાછો તમને સોંપી દઈશ અને તમે આ દેશમાં વેપાર કરજ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એમ થયું કે, જ્યારે તેઓ પોતપોતાની ગુણો ખાલી કરતાં હતા ત્યારે દરેક જણને તેમના પૈસાની કોથ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ણોમાંથી મળી આવી. પછી એ પૈસાની થેલીઓ જોઈને તેઓ તથા તેમના પિતા ગભરા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પછી તેઓના પિતા યાકૂબે તેમને કહ્યું, “તમે ઇચ્છો છો કે, હું માંરા બધા સંતાનો ગુમાંવી દઉ? યૂસફ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, શિમયોન ન રહ્યો અને હવે તમે બિન્યામીનને લઈ જાઓ છો; પણ શું આ બધી મુશ્કેલીઓ માંરે સહન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છી રૂબેને પોતાના પિતાને કહ્યું, “જો હું એને તમાંરી પાસે પાછો ન લાવું તો તમે માંરા બે પુ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નાખજો. એને તમે માંરા હાથમાં સોંપો, હું અવશ્ય એને તમાંરી પાસે પાછો લઇને જ આ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ણ યાકૂબે તેને કહ્યું, “માંરો પુત્ર તમાંરી સાથે નહિ આવે, કારણ કે એનો ભાઇ મરી ગયો છે, અને એ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ો છે. અને મુસાફરી દરમ્યાન જો તેના પર કોઈ આફત આવી પડે તો, તમે માંરાં વૃદ્વત્વને નાશવંત બનાવ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ઉડંા શોક અને દુ:ખમાં મરવા મજબૂર કર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સમયે યાકૂબના પ્રદેશમાં ભૂખમરો હતો. પરંતુ તેને ખબર પડી કે, મિસરમાં અનાજ વેચાય છે, એટલે યાકૂ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ુત્રોને કહ્યું, “તમે શા માંટે એકબીજાના મોઢા સામે જોયા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ને જાણવા મળ્યું છે કે, મિસરમાં અનાજ વેચાય છે, માંટે ત્યાં જાઓ, ને ત્યાંથી આપણા માંટે અનાજ ખરી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વો. જેથી આપણે જીવતા રહીએ, ને ભૂખે ના મ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સાંભળીને યૂસફના દશ ભાઈઓ અનાજ ખરીદવા માંટે મિસરમાં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યાકૂબે યૂસફના સગા ભાઈ બિન્યામીનને તેઓ સાથે મોકલ્યો નહિ. કદાચ એની સાથે કોઇ દુર્ભાગ્ય ઘટ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મ, કનાનના પ્રદેશમાં દુકાળ હતો એટલે બીજા લોકોની સાથે ઇસ્રાએલના પુત્રો પણ અનાજની ખરીદી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િસર દેશનો શાસનકર્તા યુસફ હતો. દેશના તમાંમ લોકોને તે જ અનાજ વેચાતું આપતો હતો; તેથી યૂસફના ભાઈ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ામે આવીને ભોય લગી મસ્તક નમાંવીને સાષ્ટાંગ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યૂસફે પોતાના ભાઈઓને જોયા અને ઓળખ્યા, છતાં પણ જાણે અજાણ્યો હોય તે રીતે તેઓની સાથે વત્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ડકાઈથી તેઓને સવાલ કર્યો, “તમે કયાંથી આવો છો?”તેઓએ જવાબ આપ્યો, “અમો કનાનના પ્રદેશમાંથી અન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ીદવા આવ્યા છ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યૂસફે તો તેના ભાઈઓને ઓળખ્યા પણ તે લોકોએ તેને ના ઓળ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ોતાને એ લોકો વિષે જે સ્વપ્નો આવ્યા હતાં તેનું સ્મરણ થયું.અને યૂસફે તેમને કહ્યું, “તમે જાસૂસ છ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ાં છિદ્રો જોવા આવ્યા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2026-10-21T04:45:12Z</dcterms:created>
  <dcterms:modified xsi:type="dcterms:W3CDTF">2026-10-21T04:45:12Z</dcterms:modified>
  <dc:title>ઉત્પત્તિ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