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க்கோனியா பட்டணத்திலே அவர்கள் இருவரும் யூதருடைய ஜெபஆலயத்தில் பிரவேசித்து, யூதரிலும் கிரேக்கரிலும் திரளான ஜனங்கள் விசுவாசிக்கத்தக்கதாகப் பிரசங்கித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க்கோனியா பட்டணத்திலே அவர்கள் இருவரும் யூதருடைய ஜெபஆலயத்தில் பிரவேசித்து, யூதரிலும் கிரேக்கரிலும் திரளான ஜனங்கள் விசுவாசிக்கத்தக்கதாகப் பிரசங்கித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சுவாசியாத யூதர்கள் சகோதரருக்கு விரோதமாகப் புறஜாதியாருடைய மனதை எழுப்பிவிட்டு, பகையுண்டாக்கினார்க்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அங்கே அநேகநாள் சஞ்சரித்துக் கர்த்தரை முன்னிட்டுத் தைரியமுள்ளவர்களாய்ப் போதகம்பண்ணினார்கள்; அவர் தமது கிருபையுள்ள வசனத்திற்குச் சாட்சியாக அடையாளங்களும் அற்புதங்களும் அவர்கள் கைகளால் செய்யப்படும்படி அநுக்கிரகம்பண்ணி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அங்கே அநேகநாள் சஞ்சரித்துக் கர்த்தரை முன்னிட்டுத் தைரியமுள்ளவர்களாய்ப் போதகம்பண்ணினார்கள்; அவர் தமது கிருபையுள்ள வசனத்திற்குச் சாட்சியாக அடையாளங்களும் அற்புதங்களும் அவர்கள் கைகளால் செய்யப்படும்படி அநுக்கிரகம்பண்ணி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ணத்து ஜனங்கள் பிரிந்து, சிலர் யூதரையும் சிலர் அப்போஸ்தலரையும் சேர்ந்துகொண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்களை அவமானப்படுத்தவும் கல்லெறியவும் வேண்டுமென்று, புறஜாதியாரும் யூதரும் அவர்கள் அதிகாரிகளும் அமளிபண்ணுகையி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்களை அவமானப்படுத்தவும் கல்லெறியவும் வேண்டுமென்று, புறஜாதியாரும் யூதரும் அவர்கள் அதிகாரிகளும் அமளிபண்ணுகையி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்கள் அதை அறிந்து, லிக்கவோனியா நாட்டிலுள்ள பட்டணங்களாகிய லீஸ்திராவுக்கும் தெர்பைக்கும் அவைகளின் சுற்றுப்புறங்களுக்கும் ஓடிப்போய்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்கள் அதை அறிந்து, லிக்கவோனியா நாட்டிலுள்ள பட்டணங்களாகிய லீஸ்திராவுக்கும் தெர்பைக்கும் அவைகளின் சுற்றுப்புறங்களுக்கும் ஓடிப்போய்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ங்கே சுவிசேஷத்தைப் பிரசங்கம் பண்ண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ீஸ்திராவிலே ஒருவன் தன் தாயின் வயிற்றிலிருந்து பிறந்ததுமுதல் சப்பாணியாயிருந்து, ஒருபோதும் நடவாமல், கால்கள் வழங்காதவனாய் உட்கார்ந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வுல் பேசுகிறதைக் கேட்டுக்கொண்டிருந்தான். அவனைப் பவுல் உற்றுப்பார்த்து, இரட்சிப்புக்கேற்ற விசுவாசம் அவனுக்கு உண்டென்று கண்டு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வுல் பேசுகிறதைக் கேட்டுக்கொண்டிருந்தான். அவனைப் பவுல் உற்றுப்பார்த்து, இரட்சிப்புக்கேற்ற விசுவாசம் அவனுக்கு உண்டென்று கண்டு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எழுந்து காலூன்றி நிமிர்ந்து நில் என்று உரத்த சத்தத்தோடே சொன்னான். உடனே அவன் குதித்தெழுந்து நட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வுல் செய்ததை ஜனங்கள் கண்டு, தேவர்கள் மனுஷரூபமெடுத்து நம்மிடத்தில் இறங்கிவந்திருக்கிறார்கள் என்று லிக்கவோனியா பாஷையிலே சத்தமிட்டுச் சொல்ல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வுல் செய்ததை ஜனங்கள் கண்டு, தேவர்கள் மனுஷரூபமெடுத்து நம்மிடத்தில் இறங்கிவந்திருக்கிறார்கள் என்று லிக்கவோனியா பாஷையிலே சத்தமிட்டுச் சொல்ல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்னபாவை யூப்பித்தர் என்றும், பவுல் பிரசங்கத்தை நடத்தினவனானபடியினால் அவனை மெர்க்கூரி என்றும் சொன்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ல்லாமலும் பட்டணத்துக்குமுன்னே இருந்த யூப்பித்தருடையகோவில் பூஜாசாரி எருதுகளையும் மாலைகளையும் வாசலண்டையிலே கொண்டுவந்து, ஜனங்களோடேகூட அவர்களுக்குப் பலியிட மனதாயிரு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ல்லாமலும் பட்டணத்துக்குமுன்னே இருந்த யூப்பித்தருடையகோவில் பூஜாசாரி எருதுகளையும் மாலைகளையும் வாசலண்டையிலே கொண்டுவந்து, ஜனங்களோடேகூட அவர்களுக்குப் பலியிட மனதாயிரு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ோஸ்தலராகிய பர்னபாவும் பவுலும் அதைக் கேட்டபொழுது, தங்கள் வஸ்திரங்களைக் கிழித்துக்கொண்டு, பட்டணத்துக்குள்ளே ஓடி, உரத்த சத்தமாய்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ரே, ஏன் இப்படிச் செய்கிறீர்கள். நாங்களும் உங்களைப் போலப்பாடுள்ள மனுஷர்தானே; நீங்கள் இந்த வீணான தேவர்களைவிட்டு, வானத்தையும் பூமியையும் சமுத்திரத்தையும் அவைகளிலுள்ள யாவற்றையும் உண்டாக்கின ஜீவனுள்ள தேவனிடத்திற்குத் திரும்பவேண்டுமென்று உங்களுக்குப் பிரசங்கிக்கிற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ரே, ஏன் இப்படிச் செய்கிறீர்கள். நாங்களும் உங்களைப் போலப்பாடுள்ள மனுஷர்தானே; நீங்கள் இந்த வீணான தேவர்களைவிட்டு, வானத்தையும் பூமியையும் சமுத்திரத்தையும் அவைகளிலுள்ள யாவற்றையும் உண்டாக்கின ஜீவனுள்ள தேவனிடத்திற்குத் திரும்பவேண்டுமென்று உங்களுக்குப் பிரசங்கிக்கிற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ென்ற காலங்களில் அவர் சகல ஜனங்களையும் தங்கள் தங்கள் வழிகளிலே நடக்க விட்டிருந்த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நன்மை செய்துவந்து, வானத்திலிருந்து மழைகளையும் செழிப்புள்ள காலங்களையும் நமக்குத் தந்து, ஆகாரத்தினாலும் சந்தோஷத்தினாலும் நம்முடைய இருதயங்களை நிரப்பி, இவ்விதமாய் அவர் தம்மைக்குறித்துச் சாட்சி விளங்கப்பண்ணாதிருந்ததில்லை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நன்மை செய்துவந்து, வானத்திலிருந்து மழைகளையும் செழிப்புள்ள காலங்களையும் நமக்குத் தந்து, ஆகாரத்தினாலும் சந்தோஷத்தினாலும் நம்முடைய இருதயங்களை நிரப்பி, இவ்விதமாய் அவர் தம்மைக்குறித்துச் சாட்சி விளங்கப்பண்ணாதிருந்ததில்லை எ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 அவர்கள் சொல்லியும் தங்களுக்கு ஜனங்கள் பலியிடாதபடிக்கு அவர்களை அமர்த்துகிறது அரிதாய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ந்தியோகியாவிலும் இக்கோனியாவிலுமிருந்து சில யூதர்கள்வந்து, ஜனங்களுக்குப் போதனைசெய்து, பவுலைக் கல்லெறிந்து, அவன் மரித்துப்போனானென்று எண்ணி, அவனைப் பட்டணத்துக்கு வெளியிலே இழுத்துக்கொண்டுபோ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ந்தியோகியாவிலும் இக்கோனியாவிலுமிருந்து சில யூதர்கள்வந்து, ஜனங்களுக்குப் போதனைசெய்து, பவுலைக் கல்லெறிந்து, அவன் மரித்துப்போனானென்று எண்ணி, அவனைப் பட்டணத்துக்கு வெளியிலே இழுத்துக்கொண்டுபோ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ீஷர்கள் அவனைச் சூழ்ந்துநிற்கையில், அவன் எழுந்து, பட்டணத்திற்குள் பிரவேசித்தான். மறுநாளில் பர்னபாவுடனேகூடத் தெர்பைக்குப் புறப்பட்டுப்போ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ீஷர்கள் அவனைச் சூழ்ந்துநிற்கையில், அவன் எழுந்து, பட்டணத்திற்குள் பிரவேசித்தான். மறுநாளில் பர்னபாவுடனேகூடத் தெர்பைக்குப் புறப்பட்டுப்போ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ப் பட்டணத்தில் அவர்கள் சுவிசேஷத்தைப் பிரசங்கித்து, அநேகரைச் சீஷராக்கினபின்பு, லீஸ்திராவுக்கும் இக்கோனியாவுக்கும் அந்தியோகியாவுக்கும் திரும்பி வந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ப் பட்டணத்தில் அவர்கள் சுவிசேஷத்தைப் பிரசங்கித்து, அநேகரைச் சீஷராக்கினபின்பு, லீஸ்திராவுக்கும் இக்கோனியாவுக்கும் அந்தியோகியாவுக்கும் திரும்பி வந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ஷருடைய மனதைத் திடப்படுத்தி, விசுவாசத்திலே நிலைத்திருக்கும்படி அவர்களுக்குப் புத்திசொல்லி, நாம் அநேக உபத்திரவங்களின் வழியாய் தேவனுடைய ராஜ்யத்தில் பிரவேசிக்கவேண்டுமென்று சொன்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ஷருடைய மனதைத் திடப்படுத்தி, விசுவாசத்திலே நிலைத்திருக்கும்படி அவர்களுக்குப் புத்திசொல்லி, நாம் அநேக உபத்திரவங்களின் வழியாய் தேவனுடைய ராஜ்யத்தில் பிரவேசிக்கவேண்டுமென்று சொன்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ல்லாமலும் அந்தந்தச் சபைகளில் அவர்களுக்கு மூப்பர்களை ஏற்படுத்திவைத்து, உபவாசித்து ஜெபம்பண்ணி, அவர்கள் விசுவாசித்துப் பற்றிக்கொண்ட கர்த்தருக்கு அவர்களை ஒப்புவித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ல்லாமலும் அந்தந்தச் சபைகளில் அவர்களுக்கு மூப்பர்களை ஏற்படுத்திவைத்து, உபவாசித்து ஜெபம்பண்ணி, அவர்கள் விசுவாசித்துப் பற்றிக்கொண்ட கர்த்தருக்கு அவர்களை ஒப்புவித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பிசீதியாநாட்டைக் கடந்து, பம்பிலியா நாட்டிற்கு வந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ெர்கே ஊரில் வசனத்தைப் பிரசங்கித்து, அத்தாலியா பட்டணத்திற்குப் போ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ங்கே கப்பல் ஏறி, தாங்கள் நிறைவேற்றின கிரியைக்காக தேவனுடைய கிருபைக்கு ஒப்புவிக்கப்பட்டுப் புறப்பட்டு அந்தியோகியாவுக்கு வ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ங்கே கப்பல் ஏறி, தாங்கள் நிறைவேற்றின கிரியைக்காக தேவனுடைய கிருபைக்கு ஒப்புவிக்கப்பட்டுப் புறப்பட்டு அந்தியோகியாவுக்கு வ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அங்கே சேர்ந்தபொழுது சபையைக் கூடிவரச்செய்து, தேவன் தங்களைக்கொண்டு செய்தவைகளையும், அவர் புறஜாதிகளுக்கு விசுவாசத்தின் கதவைத்திறந்ததையும் அறிவித்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அங்கே சேர்ந்தபொழுது சபையைக் கூடிவரச்செய்து, தேவன் தங்களைக்கொண்டு செய்தவைகளையும், அவர் புறஜாதிகளுக்கு விசுவாசத்தின் கதவைத்திறந்ததையும் அறிவித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ங்கே சீஷருடனேகூட அநேகநாள் சஞ்சரித்த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1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ఈకొనియలో జరిగినదేమనగా, వారు కూడియూదుల సమాజమందిరములో ప్రవేశించి, తేటగా బోధించినందున అనేకు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ూదులును గ్రీసు దేశస్థులును విశ్వస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యితే అవిధేయులైన యూదులు అన్యజనులను పురికొలిపి వారి మనస్సులలో సహోదరుల మీద పగ పుట్ట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కాబట్టి వారు ప్రభువును ఆనుకొని ధైర్యముగా మాటలాడుచు అక్కడ బహుకాలము గడపిరి. ప్రభువు వారి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ూచకక్రియలను అద్భుతములను చేయించి, తన కృపావాక్యమునకు సాక్ష్యమిప్పించు 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 పట్టణపు జనసమూహములో భేదములు పుట్టగా కొందరు యూదుల పక్షముగాను కొందరు అపొస్తలుల పక్షముగాను ఉ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రియు అన్యజనులును యూదులును తమ అధికారులతో కలిసి వారిమీద పడి వారిని అవమానపరచి రాళ్లు రువి్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ంపవలెనని 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ాసంగతి తెలిసికొని లుకయొనియలోని పట్టణములగు లుస్త్రకును దెర్బేకును చుట్టుపట్లనున్న ప్రదేశమున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రిపోయి అక్కడ సువార్త ప్రకటించ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లుస్త్రలో బలహీన పాదములుగల యొకడ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తడు పుట్టినది మొదలుకొని కుంటివాడై యెన్నడును నడువలేక కూర్చుండియుండు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తడు పౌలు మాట లాడుట వినెను. పౌలు అతనివైపు తేరి చూచి, స్వస్థత పొందుటకు అతనికి విశ్వాసముండె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్రహ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 పాదములు మోపి సరిగా నిలువుమని, బిగ్గరగా చెప్పి నప్పుడు అతడు గంతులువేసి నడువ సా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జనసమూహ ములు పౌలు చేసినదాని చూచి, లుకయోనియ భాషలో --దేవతలు మనుష్యరూపము తాల్చి మనయొద్దకు దిగి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రని కేకలువేస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బర్నబాకు ద్యుపతి అనియు, పౌలు ముఖ్యప్రసంగి యైనందున అతనికి హెర్మే అనియు పేరుప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పట్టణమునకు ఎదురుగా ఉన్న ద్యుపతి యొక్క పూజారి యెడ్లను పూదండలను ద్వారములయొద్దకు తీసికొని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ూహముతో కలిసి, బలి అర్పింపవలెనన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పొస్తలులైన బర్నబాయు పౌలును ఈ సంగతి విని, తమ వస్త్రములు చించుకొని సమూహములోనికి చొరబ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య్యలారా, మీరెందుకీలాగు చేయుచున్నారు? మేముకూడ మీ స్వభావమువంటి స్వభా వముగల నరులమే. మీరు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యర్థమైనవాటిని విడిచిపెట్టి, ఆకాశమును భూమిని సముద్రమును వాటిలో ఉ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యన గతకాలములలో సమస్త జనులను తమ తమ మార్గములయందు నడువన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యినను ఆయన ఆకాశమునుండి మీకు వర్షమును, ఫలవంతములైన రుతువులను దయచేయుచు, ఆహారము ననుగ్రహించుచ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ల్లాసముతో మీ హృదయ ములను నింపుచు, మేలుచే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ారీలాగు చెప్పి తమకు బలి అర్పింపకుండ సమూహములను ఆపుట బహు ప్రయాస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ంతియొకయనుండియు ఈకొనియనుండియు యూదులు వచ్చి, జనసమూహములను తమ పక్షముగా చేసికొని, పౌలుమీద రాళ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ువి్వ అతడు చనిపోయెనని అనుకొని పట్టణము వెలుపలికి అతనిని ఈడ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యితే శిష్యులు అతనిచుట్టు నిలిచియుండగా అతడు లేచి పట్టణములో ప్రవేశించి, మరునాడు బర్నబాతో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ెర్బేకు బయలుదేరి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ారు ఆ పట్టణములో సువార్త ప్రకటించి అనేకులను శిష్యులనుగా చేసిన తరువాత లుస్త్ర కును ఈకొనియ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తియొకయకును తిరిగి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శిష్యుల మనస్సులను దృఢపరచివిశ్వాసమందు నిలుకడగా ఉండ వలెననియు, అనేక శ్రమలను అనుభవించి మనము దేవ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్యములో ప్రవేశింపవలెననియు వారిని హెచ్చర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మరియు ప్రతి సంఘములో వారికి పెద్దలను ఏర్పరచి, ఉపవాసముండి, ప్రార్థనచేసి, వారు నమి్మన ప్రభువ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అప్పగ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తరువాత పిసిదియ దేశమంతట సంచ రించి పంఫూలియకు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రియు పెర్గేలో వాక్యము బోధించి, అత్తాలియకు దిగి వెళ్ల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క్కడనుండి ఓడ యెక్కి, తాము నెరవేర్చిన పని నిమిత్తము దేవుని కృపకు అప్పగింపబడినవారై, మొద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యలుదేరిన అంతియొకయకు తిరిగి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వారు వచ్చి, సంఘమును సమ కూర్చి, దేవుడు తమకు తోడైయుండి చేసిన కార్యము లన్నియు, అన్యజన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్వసించుటకు ఆయన ద్వారము తెరచిన సంగతియు, వివర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పిమ్మట వారు శిష్యుల యొద్ద బహుకాలము గడ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2026-10-21T04:44:08Z</dcterms:created>
  <dcterms:modified xsi:type="dcterms:W3CDTF">2026-10-21T04:44:08Z</dcterms:modified>
  <dc:title>అపొస్తలుల కార్యములు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