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கிருபையின்படி எனக்கு இரங்கும், உமது மிகுந்த இரக்கங்களின்படி என் மீறுதல்கள் நீங்க என்னைச் சுத்திகர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க்கிரமம் நீங்க என்னை முற்றிலும் கழுவி, என் பாவமற என்னைச் சுத்திகர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மீறுதல்களை நான் அறிந்திருக்கிறேன்; என் பாவம் எப்பொழுதும் எனக்கு முன்பாக நிற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 நடப்பித்தேன்; நீர் பேசும்போது உம்முடைய நீதி விளங்கவும், நீர் நியாயந்தீர்க்கும்போது உம்முடைய பரிசுத்தம் விளங்கவும் இதை அறிக்கையிட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துர்க்குணத்தில் உருவானேன்; என் தாய் என்னைப் பாவத்தில் கர்ப்பந்தரித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ள்ளத்தில் உண்மையாயிருக்க விரும்புகிறீர்; அந்தக்கரணத்தில் ஞானத்தை எனக்குத் தெரியப்படுத்துவ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 ஈசோப்பினால் சுத்திகரியும், அப்பொழுது நான் சுத்தமாவேன்; என்னைக் கழுவியருளும், அப்பொழுது நான் உறைந்த மழையிலும் வெண்மையா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ந்தோஷமும் மகிழ்ச்சியும் கேட்கும்படி செய்யும், அப்பொழுது நீர் நொறுக்கின எலும்புகள் களிகூ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ாவங்களைப் பாராதபடிக்கு நீர் உமது முகத்தை மறைத்து, என் அக்கிரமங்களையெல்லாம் நீக்கிய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சுத்த இருதயத்தை என்னிலே சிருஷ்டியும், நிலைவரமான ஆவியை என் உள்ளத்திலே புதுப்ப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சமுகத்தை விட்டு என்னைத் தள்ளாமலும், உமது பரிசுத்த ஆவியை என்னிடத்திலிருந்து எடுத்துக்கொள்ளாமலும் இ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 செய்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 செய்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ாதகருக்கு உமது வழிகளை உபதேசிப்பேன்; பாவிகள் உம்மிடத்தில் மனந்திரும்ப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 உம்முடைய நீதியைக் கெம்பீரமாய்ப் பா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உதடுகளைத் திறந்தருளும்; அப்பொழுது என் வாய் உம்முடைய புகழை அறிவி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 நீர் புறக்கணிய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 நீர் புறக்கணிய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யோனுக்கு உமது பிரியத்தின்படி நன்மைசெய்யும்: எருசலேமின் மதில்களைக் கட்டுவீர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 பீடத்தின்மேல் காளைகளைப் பலியி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 பீடத்தின்மேல் காளைகளைப் பலியிட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પ્રેમાળ દયાળુ દેવ! મારા પર દયા કરો. તમારી મહાન સહાનુભૂતિથી મારા પાપો ભૂંસી ન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ારા અપરાધ અને પાપોથી મને ધુઓ અને મને પરિશુદ્ધ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મારા શરમજનક કૃત્યોની કબૂલાત કરું છું, હું હંમેશા મારા પાપો વિશે વિચા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તમારી વિરુદ્ધ પાપ કર્યાં છે, હા તમારી વિરુદ્ધ; જે ભયંકર કૃત્યો મેં કર્યા છે તે તમે જો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મે તમારા નિર્ણયો અને મારી વિરુદ્ધ લીધેલા ઠરાવોમાં સાચા અને ન્યાયી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પાપમાં જન્મ્યો હતો, મારી માતાએ પાપમાં મારો ગર્ભ ધારણ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ે માંગો છો અંત:કરણની સત્યતા અને પ્રામાણિકતા, મારામાના ઊંડાણમાં સાચું જ્ઞાન મૂ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ા પાપો ઝુફાથી દૂર કરો, જેથી હું શુદ્ધ થઇશ; અને તેથી મને હિમથી પણ શ્વેત બનાવવા માટે ધુ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ને સુખ અને આનંદ આપો, અને ભલે મારા હાડકાં, જે તમે કચડી નાંખ્યા હતાં તે ફરીથી આનંદ પ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ા પાપો તરફ જોશો નહિ, ભૂંસી નાખો મારા સર્વ પા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દેવ, મારામાં નવું શુદ્ધ હૃદય ઉત્પન્ન કરો, અને મારા આત્માને મજબૂત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ને તમારી સંમુખથી સદાકાળ માટે દૂર કરશો નહિ, અને તમે મારી પાસેથી તમારો પવિત્ર આત્મા છીનવી ન લ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તમે મને બચાવતા જે આનંદ આપ્યો હતો તે મને પાછો આપો. મારા આત્માને મજબૂત, તૈયાર અન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વા તત્પર બન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હું ઉલ્લંધન કરનારાઓને તમારા માગોર્ શીખવીશ, અને પાપીઓ તમારા તરફ ફ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ે મારા દેવ, મારા તારણહાર; મને મૃત્યુદંડથી બચાવો; હું આનંદથી તમારી સ્તુતિ ગાઇશ, અને હું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પક્ષતા વિષે બોલ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ે યહોવા, તમે મારા હોઠ ઉધાડો; એટલે મારું મુખ સ્તુતિ પ્રગટ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ે યજ્ઞોથી રીઝતા નથી, નહિ તો હું તે અર્પણ કરત; તમને વેદી પર અર્પણ કરેલાં દહનાર્પણ પસંદ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ને જે અર્પણ જોઇએ છે તે છે ભંગિત, ખેદિત, પશ્ચાતાપી આત્મા. હે દેવ, નમ્ર અને આજ્ઞાંકિત હૃદ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િતનો અસ્વીકાર તમે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, તમે સિયોનનું ભલું કરો, અને યરૂશાલેમની આજુબાજુ તમે ફરી દિવાલ બાં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પછી તમારી વેદી પર, ગોધાઓનું અર્પણ થશે, અને તમને ન્યાયીપણાના યજ્ઞોથી, દહનાર્પણ તથા અખં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હનાર્પણોથી પ્રસન્ન કર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2026-10-20T09:25:46Z</dcterms:created>
  <dcterms:modified xsi:type="dcterms:W3CDTF">2026-10-20T09:25:46Z</dcterms:modified>
  <dc:title>ગીતશાસ્ત્ર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