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ே, நீங்கள் எல்லாரும் இத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குடிகளே, சிறியோரும் பெரியோரும் ஐசுவரியவான்களும் எளியவர்களுமாகிய நீங்கள் எல்லாரும் ஏகமாய்ச் செவிகொ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ய் ஞானத்தைப் பேசும்; என் இருதயம் உணர்வைத் தியான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ெவியை உவமைமொழிக்குச் சாய்த்து, என் மறைபொருளைச் சுரமண்டலத்தின்மேல் வெளிப்படுத்த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த் தொடருகிறவர்களுடைய அக்கிரமம் என்னைச் சூழ்ந்துகொள்ளுந் தீங்குநாட்களில் நான் பயப்படவேண்டியதென்ன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செல்வத்தை நம்பி தங்கள் திரளான ஐசுவரியத்தினால் பெருமைபாராட்டுகிற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ாவது தன் சகோதரன் அழிவைக் காணாமல் இனி என்றைக்கும் உயிரோடிருக்கும்ப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்விதத்தினாலாவது அவனை மீட்டுக்கொள்ளவும், அவனிமித்தம் மீட்கும்பொருளை தேவனுக்குக் கொடுக்கவுங் கூட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ஆத்துமமீட்பு மிகவும் அருமையாயிருக்கிறது; அது ஒருபோதும் முடிய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ிகளும் மரித்து, அஞ்ஞானிகளும் நிர்மூடரும் ஏகமாய் அழிந்து, தங்கள் ஆஸ்தியை மற்றவர்களுக்கு வைத்துப்போகிறதைக் காண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ிகளும் மரித்து, அஞ்ஞானிகளும் நிர்மூடரும் ஏகமாய் அழிந்து, தங்கள் ஆஸ்தியை மற்றவர்களுக்கு வைத்துப்போகிறதைக் காண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 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 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கனம்பொருந்தியவனாயிருக்கிற மனுஷன் நிலைத்திருக்கிறதில்லை; அழிந்துபோகும் மிருகங்களுக்கு ஒப்பாயிரு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ுதான் அவர்கள் வழி; இதுதான் அவர்கள் பைத்தியம்; ஆகிலும் அவர்கள் சந்ததியார் அவர்கள் சொல்லை மெச்சிக்கொள்ளுகிறார்கள்.(சேலா.)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தேவன் என் ஆத்துமாவைப் பாதாளத்தின் வல்லமைக்குத் தப்புவித்து மீட்பார், அவர் என்னை ஏற்றுக்கொள்வார். (சேலா.)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ஐசுவரியவானாகி, அவன் வீட்டின் மகிமை பெருகும்போது, நீ பயப்படா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மரிக்கும்போது ஒன்றும் கொண்டுபோவதில்லை; அவன் மகிமை அவனைப் பின்பற்றிச் செல்வ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 அவனைப் புகழந்தா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 அவனைப் புகழந்த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ன்றென்றைக்கும் வெளிச்சத்தைக் காணாத தன் பிதாக்களின் சந்ததியைச் சேர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னம் பொருந்தினவனாயிருந்தும் அறிவில்லாத மனுஷன் அழிந்துபோகும் மிருகங்களுக்கு ஒப்பாய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ಲ್ಲಾ ಜನರೇ, ಇದನ್ನು ಕೇಳಿರಿ; ಭೂಲೋಕದ ನಿವಾಸಿಗಳಿರಾ, ಕೇ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ಭೂಲೋಕದ ಜನರೇ, ಉಚ್ಚ ನೀಚ ಬಡವ ಬಲ್ಲಿದರೇ,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ಬಾಯಿ ಜ್ಞಾನವನ್ನು ನುಡಿಯುವದು, ನನ್ನ ಹೃದಯದ ಧ್ಯಾನವು ವಿವೇಕವುಳ್ಳದ್ದ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ಸಾಮ್ಯವನ್ನು ಕಿವಿಗೊಟ್ಟು ಕೇಳಿ ಕಿನ್ನರಿಯನ್ನು ಬಾರಿಸುತ್ತಾ ಅದರ ಗೂಢಾರ್ಥವನ್ನು ಪ್ರಕಟ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ದ್ರೋಹವು ನನ್ನನ್ನು ಸುತ್ತಿಕೊಳ್ಳುವಾಗ ಕೇಡಿನ ದಿನಗಳಲ್ಲಿ ನಾನು ಯಾಕೆ ಭಯಪಡ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ತಮ್ಮ ಸಂಪತ್ತಿನಲ್ಲಿ ಭರವಸವಿಟ್ಟು ಅಧಿಕ ಐಶ್ವರ್ಯಗಳಲ್ಲಿ ಹೆಚ್ಚಳ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ಸದಾ ಕಾಲಕ್ಕೂ ಬದುಕಿರುವಂತೆ ಮಾಡಿ ಕೊಳೆಯುವಿಕೆಯನ್ನು ನೋಡದ ಹಾಗೆ ತನ್ನ ಸಹೋದರನನ್ನು ಯಾವ ಮನುಷ್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ದೇವರಿಗೆ ಹಣವನ್ನು (ಈಡು) ಕೊಟ್ಟು ಅದರಿಂದ ವಿಮೋಚಿಸ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 ಪ್ರಾಣದ ವಿಮೋಚನೆಯು ಅಮೂಲ್ಯ ವಾಗಿದೆ; ಅದು ಯುಗಯುಗಕ್ಕೂ ನಿಲ್ಲ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್ಞಾನಿಗಳು ಸಾಯುವರು; ಹುಚ್ಚನು ಪಶುಪ್ರಾಯನು ಕೂಡ ನಾಶವಾಗಿ ಬೇರೆಯವರಿಗೆ ತಮ್ಮ ಆಸ್ತಿಯನ್ನು ಬಿಡುವದನ್ನು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ಮ್ಮ ಮನೆಗಳು ಯುಗಯುಗಕ್ಕೂ ತಮ್ಮ ನಿವಾಸಗಳು ತಲತಲಾಂತರಕ್ಕೂ ಇರಬೇಕೆಂದು ಅಂತರ್ಯದಲ್ಲಿ ಯೋಚಿಸಿ ಭೂಮಿಗಳಿಗೆ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ಗಳನ್ನು ಇಡ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ನುಷ್ಯನು ಘನವುಳ್ಳವನಾದರೂ ಸ್ಥಿರವಿಲ್ಲ; ಅವನು ನಾಶವಾಗುವ ಪಶುಗಳ ಹಾಗೆ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 ಈ ಮಾರ್ಗವು ಅವರ ಹುಚ್ಚುತನ ವಾಗಿದೆ; ಆದರೆ ಅವರ ಸಂತಾನದವರು ಅವರ ಮಾತುಗಳನ್ನು ಮೆಚ್ಚುತ್ತಾರೆ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ಕುರಿ ಗಳಂತೆ ಸಮಾಧಿಯಲ್ಲಿ ಹಾಕಲ್ಪಡುತ್ತಾರೆ; ಮರಣವು ಅವರನ್ನು ತಿನ್ನುತ್ತದೆ; ಯಥಾರ್ಥರು ಬೆಳಿಗ್ಗೆ ಅವ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ವರು; ಅವರಿಗೆ ನಿವಾಸವಿರದ ಹಾಗೆ ಸಮಾಧಿಯಲ್ಲಿ ಅವರ ರೂಪವು ಕ್ಷಯ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ದೇವರು ನನ್ನ ಪ್ರಾಣವನ್ನು ಸಮಾಧಿಯ ಬಲದಿಂದ ವಿಮೋಚನೆ ಮಾಡುವನು, ಆತನು ನನ್ನನ್ನು ಅಂಗೀಕರಿಸುವನ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ಒಬ್ಬನು ಐಶ್ವರ್ಯವಂತ ನಾದರೆ ಮತ್ತು ಅವನ ಮನೆಯ ಘನವು ದೊಡ್ಡದಾ ದರೆ ಭಯಪ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ಸಾಯುವಾಗ ಏನೂ ತೆಗೆದುಕೊಂಡು ಹೋಗನು; ಅವನ ಘನವು ಅವನ ಹಿಂದೆ ಇಳಿದು ಹೋಗ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ಬದುಕಿದ್ದಾಗ ತನ್ನ ಪ್ರಾಣವನ್ನು ಸ್ತುತಿಸಿಕೊಂಡಾಗ್ಯೂ ನೀನು ನಿನಗೆ ಒಳ್ಳೇದನ್ನು ಮಾಡಿಕೊಂಡರೆ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ಕೊಂಡಾ 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ತನ್ನ ತಂದೆಗಳ ವಂಶದ ಬಳಿಗೆ ಹೋಗುವನು; ಅವರು ಬೆಳಕನ್ನು ಎಂದಿಗೂ ನೋಡ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ನುಷ್ಯನು ಘನತೆಯಲ್ಲಿದ್ದು ವಿವೇಕ ವಿಲ್ಲದವನಾದರೆ ಮಡಿದು ಹೋಗುವ ಪಶುಗಳಿಗೆ ಸಮಾನ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2026-10-21T09:34:45Z</dcterms:created>
  <dcterms:modified xsi:type="dcterms:W3CDTF">2026-10-21T09:34:45Z</dcterms:modified>
  <dc:title>ಕೀರ್ತನೆಗಳು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