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ણે પોતાના પિતૃ દાઉદની જેમ યહોવાની દૃષ્ટિએ યોગ્ય એવું આચર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ણે ઉચ્ચસ્થાનો પરની સમાધિઓ દૂર કરી, અશેરાદેવીની મૂર્તિ કાપી નાખી અને મૂસાએ તૈયાર કરાવેલા કાંસ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પને તોડી ટુકડા કરી નાખ્યા, કારણ કે ત્યાં સુધી ઇસ્રાએલીઓ તેને બલિદાનો અર્પણ કરતા હતા, તેણ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; આ તો ફકત કાંસાનો ટૂકડ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ઇસ્રાએલના દેવ યહોવા પર વિશ્વાસ રાખ્યો હતો. તેની પેહલાં થઈ ગયેલા કે તેની પછી થયેલા યહૂ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ઓમાં કોઇ પણ તેના જેવ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યહોવાને સંપૂર્ણ નિવાન હતો અને નિવાનીમાં તે કદી ચલિત થયો નહોતો, અને યહોવાએ મૂસાને જણાવ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ઓનું તે પાલન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યહોવા તેની મદદમાં રહ્યાં અને તે જે કોઈ જવાબદારી સ્વીકારતો, તેમાં સફળ થતો, તેણે આશ્શૂરના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બળવો કર્યો અને તેની તાબેદારી સ્વીકારવાની ન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દૂર ગાઝા સુધીના પલિસ્તીઓને હરાવ્યા અને નાના ગામોથી માંડીને મોટા કિલ્લેબંધીવાળાં શહેરો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તી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બધા લોકો મૂંગા રહ્યા, કોઈ એક શબ્દ પણ બોલ્યું નહિ. કારણ, રાજાએ હુકમ કર્યો હતો કે, “કોઈ એને જવાબ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હેલોના મુખ્ય કારભારી હિલ્કિયાનો પુત્ર એલ્યાકીમ, મંત્રી શેબ્ના અને આસાફનો પુત્ર નોંધણીકાર યોઆ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ઝિક્યા રાજાની પાસે ગયા. તેઓએ નિરાશ થઇને પોતાનાં વસ્ત્રો ફાડયાં અને આશ્શૂરના રાજાના મુખ્ય સેનાપતિ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હ્યું હતું તે તેને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ૂદાના રાજા હિઝિક્યાના શાસનના 4થા વષેર્, એટલે કે ઇસ્રાએલમાં હોશિયા રાજાના શાસનનું 7મું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તું હતું આશ્શૂરના રાજા શાલ્માનેસેરે ઇસ્રાએલ પર આક્રમણ કર્યુ અને સમરૂન નગરને ઘેરો ઘાલ્યો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જ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તે 3વર્ષ પછી કબજે કર્યું. ઇસ્રાએલમાં, રાજા હોશિયા તેના શાસનના 9માં વર્ષમાં હતો અને તે વષે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હિઝિક્યા તેના યહૂદા પરના શાસનના છઠ્ઠા વર્ષમાં હતો. તે સમય દરમ્યાન, સમરૂન નગરનું પતન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વખતે આશ્શૂરનો રાજા ઇસ્રાએલી લોકોને પકડીને લઈ ગયો. તેણે તેઓને આશ્શૂરના નગર હલાહમાં, ગોઝ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, હાબોર નદીના કિનારા પર અને માદીઓનાં નગરોમાં વસ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 થવાનું કારણ એ હતું કે તેઓ પોતાના દેવ યહોવાની આજ્ઞા માનતા નહોતા અને યહોવાના કરારનો તે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સેવક મૂસાએ જણાવેલી એકેએક આજ્ઞાઓનો ભંગ કરતા હતા. તેઓએ પોતાના યહોવા દેવની વાણી સાંભળી નહિ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ઇચ્છા મુજબ ચાલ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િઝિક્યાના અમલના 4માં વષેર્ આશ્શૂરના રાજા સાન્હેરીબે યહૂદાનાં બધાં કિલ્લેબંદી નગરો પર ચડાઈ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બજે કર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યહૂદાના રાજા હિઝિક્યાએ લાખીશ સુધી પહોંચેલા આશ્શૂરના રાજાને સંદેશો મોકલ્યો કે, “મારી ભૂ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છે, તું મારી પાસેથી પાછો જા, તું જે શરતો મારી આગળ રજૂ કરીશ તેનો હું સ્વીકાર કરીશ.”આથી આશ્શૂ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એ 11 ટન ચાંદીની અને એક ટન સોનાની વસુલી માગી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િઝિક્યાએ તેને યહોવાના મંદિરમાંની અને રાજમહેલના ભંડારમાંથી બધી ચાંદી આપી દીધ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સમયે તેણે, યહોવાના મંદિરમાં સોનાના પતરાંથી મઢેલા બારણાં અને બારસાખોને કાપી નાખ્યાં, તેણ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ય આશ્શૂરના રાજાને આપ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લાખીશથી આશ્શૂરના રાજાએ સેનાપતિઓને, અને તેના મહત્વના અમલદારોને વિશાળ લશ્કર સાથે યરૂશાલેમ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ણે યરૂશાલેમ પહોંચીને ધોબીઘાટને ઘોરી માર્ગ પર આવેલા ઉપલા તળાવના ગરનાળા આગળ પડાવ નાખ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રાજાને તેડાવ્યો; એટલે રાજાના મહત્વના અમલદારો હિલ્કિયાનો પુત્ર એલ્યાકીમ જે મહેલનો મુખ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ભારી હતો, રાજયમંત્રી શેબ્ના અને આસાફનો પુત્ર યોઆહ જે નોંધણીકાર હતો એ સૌને તેમણે મળવા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ેનાપતિઓએ તેમને કહ્યું કે, હવે તમે હિઝિક્યાને જઈને કહો કે, આશ્શૂરનો રાજા કહે છે કે,“તને આટલો બ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વિશ્વાસ શેનાથ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ું તું એમ સમજે છે કે, ખાલી મોઢાની વાતો, મુત્સદ્દીગીરી અને લશ્કરી બળનું સ્થાન લઈ શકે છે?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નો આધાર રાખીને મારી સામે બંડ પોકાર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િસરીઓ ઉપર? મિસર તો ભાગેલા બરુ જેવું છે; જે કોઈ એનો આધાર લે છે તેમના હાથ કપાઈ જાય છે. મિસ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ફારુનનો વિશ્વાસ કે આધાર રાખી શકાય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કદાચ તમે એવું કહો, ‘અમને મુશ્કેલીઓ અને પીડામાંથી બચાવવા માટે અમે યહોવા પર વિશ્વાસ રાખ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,’ તો શું એ તમે નહોતા કે જેણે, ઉચ્ચસ્થાનો, જ્યાં યહોવાને યજ્ઞો કરાતાં હતાં તેનો નાશ કર્યો? અન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નહોતા કે, જેણે યહૂદા અને યરૂશાલેમના લોકોને કહ્યું હતું કે, તેઓએ ફકત યરૂશાલેમમાં પૂજા કરવી જોઇ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હવે હું તમને કહું છું, “મારા ધણી આશ્શૂરના રાજા સાથે સોદો કરી શકે તેવા 2,000 સૈનિકો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હોય તો હું તમને 2,000 ઘોડા આપવા તૈય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મારા ઘણીના સેવકોનાં એક પણ કપ્તાનને કેવી રીતે હરાવી શકો? જો તમે રથો અને ઘોડાઓ માટે મિસર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ાર રાખો ત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ે શું એમ માનો છો કે, હું આ દેશને ખેદાન-મેદાન કરવા ચઢી આવ્યો છું. તે યહોવાની સંમતિ વગર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ઈશ? યહોવાએ પોતે મને કહ્યું છે કે, “તું આ દેશ પર ચઢાઈ કરી એને ખેદાનમેદાન કરી નાં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લ્યાકીમ, શેબ્ના અને યોઆહે સેનાપતિઓને કહ્યું, “મહેરબાની કરીને અમારી સાથે અરામીભાષામાં બોલો,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ભાષા સમજીએ છીએ. અમારી સાથે યહૂદીઓની ભાષામાં ના બોલશો. કારણ કે બધા લોકો જેઓ દિવાલ પર છે તેઓ સમ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 કે તમે શું કહી રહ્યાં છ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ણ સેનાપતિએ કહ્યું, “શું અમારા રાજાએ મને તમારી સાથે અને તમારા રાજાની સાથે જ વાત કરવા મોકલ્ય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મને આ કોટ પરના લોકોને પણ કહેવા મોકલ્યો છે. કારણ કે તેમણે પણ તમારી જેમ પોતાનાં મળમૂતર પર જીવ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આશ્શૂરના આ સંદેશવાહકે પેલા કોટ પર ઊભેલા લોકો સાંભળે તે રીતે મોટા સાદે હિબ્રૂ ભાષામાં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આશ્શૂરના રાજાધિરાજનો સંદેશ સાંભળ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ાજા કહે છે, “હિઝિક્યાથી ભોળવાશો નહિ, એ તમને મારા હાથમાંથી કદાપિ બચાવી શકશે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િઝિક્યાને અનુમતિ ન આપશો કે, તે તમને યહોવા પર આધાર એમ કહીને રખાવે, “યહોવા ચોક્કસપણે આપણને બચા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 નગરનું આશ્શૂરના રાજાના હાથે પતન નહિ થ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ે હિઝિક્યા રાજાનું ચોક્કસ સાંભળશો નહિ, કારણકે આશ્શૂરનો રાજા કહે છે કે, “મારી સાથે સુલેહ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ી પાસે આવો. પછી તમે દરેક તમારા પોતાના દ્રાક્ષના વાડાના અને અંજીરના ઝાડોના ફળનો આનંદ માણ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રા પોતાના કૂંવાનું પાણી પી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ં સુધી અહીં તમારા દેશમાં તમે શાંતિથી રહી શકો છો. ત્યાર પછી હું તમને તમારા દેશ જેવા જ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લઇ જઇશ, અનાજ અને દ્રાક્ષારસનો દેશ, રોટલી અને દ્રાક્ષનીવાડીઓનો દેશ, જૈતુન અને મધનો દેશ-તમ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જેથી તમે મરશો નહિ પણ જીવી જશો પણ જ્યાંરે હિઝિક્યા રાજા તમને કહે કે, યહોવા તમને ઉગારશે 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કોઈ પણ પ્રજાના દેવે મારા હાથમાંથી એના દેશને બચાવ્યો છે ખર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હમાથ અને આર્પાદના દેવો કયાં છે? કયાં છે સફાર્વાઈમ, હેના અને ઇવ્વાહના દેવો? એ દેવો સમરૂન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થી છોડાવવા સમર્થ હતા ખર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આ બધા દેશોના દેવોમાંથી કયા દેશના દેવો પોતાના દેશને મારા હાથમાંથી છોડાવી શક્યા? તો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યરૂશાલેમને મારા હાથમાંથી છોડાવ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રાજા એલાહના પુત્ર હોશિયાના શાસનના ત્રીજા વષેર્ આહાજનો પુત્ર હિઝિક્યા યહૂદાનો રાજ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રાજા થયો ત્યારે તેની ઉંમર 25 વર્ષની હતી અને તેણે યરૂશાલેમમાં 29 વર્ષ રાજ કર્યુ, તેની માત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અબીયા હતું અને તે ઝખાર્યા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2026-10-20T04:39:04Z</dcterms:created>
  <dcterms:modified xsi:type="dcterms:W3CDTF">2026-10-20T04:39:04Z</dcterms:modified>
  <dc:title>૨ રાજાઓ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