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056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ங்க ஆவியை அனுப்புங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உயிரடைய செய்யுங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ர்ந்த எலும்புகள் இந்த நாள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ிரடைய வேண்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ிரடைய வேண்டுமே உயிரடைய வேண்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ிரடைய வேண்டுமே உயிரடைய வேண்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உயிர்த்தெழுந்த வல்லமை வேண்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தளக் கட்டுகள் உடையட்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ர்வோனின் வல்லமை அழியட்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க்காக நாங்கள் ஒடிட உயிரடைய வேண்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வலையின் கட்டுகள் உடையட்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ந்தோஷத்தாலே நிரப்பி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இரவுகளெல்லாம் துதிநேரமாய் உயிரடைய வேண்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2026-10-30T19:42:58Z</dcterms:created>
  <dcterms:modified xsi:type="dcterms:W3CDTF">2026-10-30T19:42:58Z</dcterms:modified>
  <dc:title>துதிப் பாடல்கள் : 621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