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உன்னையும் அவனையும் அழைத்தவன் உன்னிடத்தில் வந்து: இவருக்கு இடங்கொடு என்பான்; அப்பொழுது நீ வெட்கத்தோடே தாழ்ந்த இடத்திற்குப் போகவேண்டியதாய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உன்னையும் அவனையும் அழைத்தவன் உன்னிடத்தில் வந்து: இவருக்கு இடங்கொடு என்பான்; அப்பொழுது நீ வெட்கத்தோடே தாழ்ந்த இடத்திற்குப் போகவேண்டியத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அழைக்கப்பட்டிருக்கும்போது, போய், தாழ்ந்த இடத்தில் உட்காரு; அப்பொழுது உன்னை அழைத்தவன் வந்து: சிநேகிதனே, உயர்ந்த இடத்தில் வாரும் என்று சொல்லும்போது, உன்னுடனேகூடப் பந்தியிருக்கிறவர்களுக்கு முன்பாக உனக்குக் கனமுண்ட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அழைக்கப்பட்டிருக்கும்போது, போய், தாழ்ந்த இடத்தில் உட்காரு; அப்பொழுது உன்னை அழைத்தவன் வந்து: சிநேகிதனே, உயர்ந்த இடத்தில் வாரும் என்று சொல்லும்போது, உன்னுடனேகூடப் பந்தியிருக்கிறவர்களுக்கு முன்பாக உனக்குக் கனமுண்ட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அழைக்கப்பட்டிருக்கும்போது, போய், தாழ்ந்த இடத்தில் உட்காரு; அப்பொழுது உன்னை அழைத்தவன் வந்து: சிநேகிதனே, உயர்ந்த இடத்தில் வாரும் என்று சொல்லும்போது, உன்னுடனேகூடப் பந்தியிருக்கிறவர்களுக்கு முன்பாக உனக்குக் கனமுண்டா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னைத் தான் உயர்த்துகிறவனெவனும் தாழ்த்தப்படுவான், தன்னைத்தான் தாழ்த்துகிறவன் உயர்த்தப்படுவான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ன்றியும் அவர் தம்மை விருந்துக்கு அழைத்தவனை நோக்கி: நீ பகல்விருந்தாவது இராவிருந்தாவது பண்ணும்போது, உன் சிநேகிதரையாகிலும் உன் சகோதரரையாகிலும், உன் பந்து ஜனங்களையாகிலும், ஐசுவரியமுள்ள அயலகத்தாரையாகிலும் அழைக்கவேண்டாம்; அழைத்தால் அவர்களும் உன்னை அழைப்பார்கள், அப்பொழுது உனக்குப் பதிலுக்குப் பதில் செய்ததா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ன்றியும் அவர் தம்மை விருந்துக்கு அழைத்தவனை நோக்கி: நீ பகல்விருந்தாவது இராவிருந்தாவது பண்ணும்போது, உன் சிநேகிதரையாகிலும் உன் சகோதரரையாகிலும், உன் பந்து ஜனங்களையாகிலும், ஐசுவரியமுள்ள அயலகத்தாரையாகிலும் அழைக்கவேண்டாம்; அழைத்தால் அவர்களும் உன்னை அழைப்பார்கள், அப்பொழுது உனக்குப் பதிலுக்குப் பதில் செய்தத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ன்றியும் அவர் தம்மை விருந்துக்கு அழைத்தவனை நோக்கி: நீ பகல்விருந்தாவது இராவிருந்தாவது பண்ணும்போது, உன் சிநேகிதரையாகிலும் உன் சகோதரரையாகிலும், உன் பந்து ஜனங்களையாகிலும், ஐசுவரியமுள்ள அயலகத்தாரையாகிலும் அழைக்கவேண்டாம்; அழைத்தால் அவர்களும் உன்னை அழைப்பார்கள், அப்பொழுது உனக்குப் பதிலுக்குப் பதில் செய்தத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விருந்துபண்ணும்போது ஏழைகளையும் ஊனரையும் சப்பாணிகளையும் குருடரையும் அழைப்பாய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யேசு நியாயசாஸ்திரிகளையும் பரிசேயரையும் பார்த்து: ஒய்வுநாளிலே சொஸ்தமாக்குகிறது நியாயமா என்று கேட்ட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நீ பாக்கியவானாயிருப்பாய்; அவர்கள் உனக்குப் பதில் செய்யமாட்டார்கள்; நீதிமான்களின் உயிர்த்தெழுதலில் உனக்குப் பதில் செய்யப்படும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நீ பாக்கியவானாயிருப்பாய்; அவர்கள் உனக்குப் பதில் செய்யமாட்டார்கள்; நீதிமான்களின் உயிர்த்தெழுதலில் உனக்குப் பதில் செய்யப்படும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ோடேகூடப் பந்தியிருந்தவர்களில் ஒருவன் இவைகளைக் கேட்டபொழுது, அவரை நோக்கி: தேவனுடைய ராஜ்யத்தில் போஜனம்பண்ணுகிறவன் பாக்கியவான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ோடேகூடப் பந்தியிருந்தவர்களில் ஒருவன் இவைகளைக் கேட்டபொழுது, அவரை நோக்கி: தேவனுடைய ராஜ்யத்தில் போஜனம்பண்ணுகிறவன் பாக்கியவான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அவர்: ஒரு மனுஷன் பெரியவிருந்தை ஆயத்தம்பண்ணி, அநேகரை அழைப்பி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ருந்து வேளையில் தன் ஊழியக்காரனை நோக்கி: நீ அழைக்கப்பட்டவர்களிடத்தில் போய், எல்லாம் ஆயத்தமாயிருக்கிறது, வாருங்கள், என்று சொல்லென்று அவனை அனுப்ப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ருந்து வேளையில் தன் ஊழியக்காரனை நோக்கி: நீ அழைக்கப்பட்டவர்களிடத்தில் போய், எல்லாம் ஆயத்தமாயிருக்கிறது, வாருங்கள், என்று சொல்லென்று அவனை அனுப்பி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ெல்லாரும் போக்குச்சொல்லத் தொடங்கினார்கள். ஒருவன்: ஒரு வயலைக்கொண்டேன், நான் அகத்தியமாய்ப்போய், அதைப் பார்க்கவேண்டும், என்னை மன்னிக்கும்படி வேண்டிக்கொள்ளுகிறேன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ெல்லாரும் போக்குச்சொல்லத் தொடங்கினார்கள். ஒருவன்: ஒரு வயலைக்கொண்டேன், நான் அகத்தியமாய்ப்போய், அதைப் பார்க்கவேண்டும், என்னை மன்னிக்கும்படி வேண்டிக்கொள்ளுகிறே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ேறொருவன்: ஐந்தேர்மாடு கொண்டேன், அதைச் சோதித்துப் பார்க்கும்படி போகிறேன், என்னை மன்னிக்கும்படி வேண்டிக்கொள்ளுகிறேன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யேசு நியாயசாஸ்திரிகளையும் பரிசேயரையும் பார்த்து: ஒய்வுநாளிலே சொஸ்தமாக்குகிறது நியாயமா என்று கேட்ட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ேறொருவன்: ஐந்தேர்மாடு கொண்டேன், அதைச் சோதித்துப் பார்க்கும்படி போகிறேன், என்னை மன்னிக்கும்படி வேண்டிக்கொள்ளுகிறேன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றொருவன்: பெண்ணை விவாகம் பண்ணினேன், அதினால் நான் வரக்கூடாது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ஊழியக்காரன் வந்து, இவைகளைத் தன் எஜமானுக்கு அறிவித்தான்; அப்பொழுது வீட்டெஜமான் கோபமடைந்து, தன் ஊழியக்காரனை நோக்கி: நீ பட்டணத்தின் தெருக்களிலும் வீதிகளிலும் சீக்கிரமாய்ப்போய், ஏழைகளையும் ஊனரையும் சப்பாணிகளையும் குருடரையும் இங்கே கூட்டிக்கொண்டுவா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ஊழியக்காரன் வந்து, இவைகளைத் தன் எஜமானுக்கு அறிவித்தான்; அப்பொழுது வீட்டெஜமான் கோபமடைந்து, தன் ஊழியக்காரனை நோக்கி: நீ பட்டணத்தின் தெருக்களிலும் வீதிகளிலும் சீக்கிரமாய்ப்போய், ஏழைகளையும் ஊனரையும் சப்பாணிகளையும் குருடரையும் இங்கே கூட்டிக்கொண்டுவா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ஊழியக்காரன் வந்து, இவைகளைத் தன் எஜமானுக்கு அறிவித்தான்; அப்பொழுது வீட்டெஜமான் கோபமடைந்து, தன் ஊழியக்காரனை நோக்கி: நீ பட்டணத்தின் தெருக்களிலும் வீதிகளிலும் சீக்கிரமாய்ப்போய், ஏழைகளையும் ஊனரையும் சப்பாணிகளையும் குருடரையும் இங்கே கூட்டிக்கொண்டுவா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ஊழியக்காரன் அப்படியே செய்து: ஆண்டவரே, நீர் கட்டளையிட்டபடி செய்தாயிற்று, இன்னும் இடம் இருக்கிறது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எஜமான் ஊழியக்காரனை நோக்கி: நீ பெருவழிகளிலும் வேலிகளருகிலும் போய், என் வீடு நிறையும்படியாக ஜனங்களை உள்ளே வரும்படி வருந்திக் கூட்டிக்கொண்டுவா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எஜமான் ஊழியக்காரனை நோக்கி: நீ பெருவழிகளிலும் வேலிகளருகிலும் போய், என் வீடு நிறையும்படியாக ஜனங்களை உள்ளே வரும்படி வருந்திக் கூட்டிக்கொண்டுவா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ழைக்கப்ட்டிருந்த அந்த மனுஷரில் ஒருவனாகிலும் என் விருந்தை ருசிபார்ப்பதில்லை என்று உங்களுக்குச் சொல்லுகிறேன் என்றான் என்று சொன்ன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ழைக்கப்ட்டிருந்த அந்த மனுஷரில் ஒருவனாகிலும் என் விருந்தை ருசிபார்ப்பதில்லை என்று உங்களுக்குச் சொல்லுகிறேன் என்றான் என்று சொன்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 அவர்கள் பேசாமலிருந்தார்கள். அப்பொழுது அவர் அவனை அழைத்து, சொஸ்தமாக்கி, அனுப்பிவிட்ட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அநேக ஜனங்கள் அவரோடேகூடப் பிரயாணமாய்ப் போகையில், அவர்களிடமாய் அவர் திரும்பிப்பார்த்து: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ாதொருவன் என்னிடத்தில் வந்து, தன் தகப்பனையும் தாயையும் மனைவியையும் பிள்ளைகளையும் சகோதரனையும் சகோதரிகளையும், தன் ஜீவனையும் வெறுக்காவிட்டால் எனக்குச் சீஷனாயிருக்கமா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ாதொருவன் என்னிடத்தில் வந்து, தன் தகப்பனையும் தாயையும் மனைவியையும் பிள்ளைகளையும் சகோதரனையும் சகோதரிகளையும், தன் ஜீவனையும் வெறுக்காவிட்டால் எனக்குச் சீஷனாயிருக்கமா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ன் சிலுவையைச் சுமந்துகொண்டு எனக்குப் பின்செல்லாதவன் எனக்குச் சீஷனாயிருக்கமா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ங்களில் ஒருவன் ஒரு கோபுரத்தைக் கட்ட மனதாயிருந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ங்களில் ஒருவன் ஒரு கோபுரத்தைக் கட்ட மனதாயிருந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ஸ்திபாரம் போட்டபின்பு முடிக்கத் திராணியில்லாமற்போனால், பார்க்கிறவர்களெல்லாரும்: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ந்த மனுஷன் கட்டத்தொடங்கி முடிக்கத் திராணியில்லாமற்போனான் என்று சொல்லித் தன்னைப் பரியாசம்பண்ணாதபடிக்கு, அதைக் கட்டித் தீர்க்கிறதற்குத் தனக்கு நிர்வாகமுண்டோ இல்லையோ என்று முன்பு அவன் உட்கார்ந்து செல்லுஞ்செலவைக் கணக்குப்பாராமலிருப்பானோ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ன்றியும் ஒரு ராஜா மற்றொரு ராஜாவோடே யுத்தஞ்செய்யப் போகிறபோது, தன்மேல் இருபதினாயிரம் சேவகரோடே வருகிற அவனைத் தான் பதினாயிரம் சேவகரைக்கொண்டு எதிர்க்கக் கூடுமோ கூடாதோ என்று முன்பு உட்கார்ந்து ஆலோசனைபண்ணாமலிருப்பானோ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ன்றியும் ஒரு ராஜா மற்றொரு ராஜாவோடே யுத்தஞ்செய்யப் போகிறபோது, தன்மேல் இருபதினாயிரம் சேவகரோடே வருகிற அவனைத் தான் பதினாயிரம் சேவகரைக்கொண்டு எதிர்க்கக் கூடுமோ கூடாதோ என்று முன்பு உட்கார்ந்து ஆலோசனைபண்ணாமலிருப்பான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ை நோக்கி: உங்களில் ஒருவனுடைய கழுதையாவது எருதாவது ஓய்வுநாளில் துரவிலே விழுந்தால், அவன் அதை உடனே தூக்கிவிடானோ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ூடாதென்று கண்டால், மற்றவன் இன்னும் தூரத்திலிருக்கும்போதே, ஸ்தானாபதிகளை அனுப்பி சமாதானத்துக்கானவைகளைக் கேட்டுக்கொள்வானே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ூடாதென்று கண்டால், மற்றவன் இன்னும் தூரத்திலிருக்கும்போதே, ஸ்தானாபதிகளை அனுப்பி சமாதானத்துக்கானவைகளைக் கேட்டுக்கொள்வான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டியே உங்களில் எவனாகிலும் தனக்கு உண்டானவைகளையெல்லாம் வெறுத்துவிடாவிட்டால் அவன் எனக்குச் சீஷனாயிருக்கமாட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டியே உங்களில் எவனாகிலும் தனக்கு உண்டானவைகளையெல்லாம் வெறுத்துவிடாவிட்டால் அவன் எனக்குச் சீஷனாயிருக்கமாட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ப்பு நல்லதுதான், உப்பு சாரமற்றுப்போனால் எதினால் சாரமாக்கப்படும்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ு நிலத்துக்காகிலும் எருவுக்காகிலும் உதவாது, அதை வெளியே கொட்டிப்போடுவார்கள். கேட்கிறதற்குக் காதுள்ளவன் கேட்கக்கடவன் என்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ு நிலத்துக்காகிலும் எருவுக்காகிலும் உதவாது, அதை வெளியே கொட்டிப்போடுவார்கள். கேட்கிறதற்குக் காதுள்ளவன் கேட்கக்கடவன்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 ஓய்வுநாளிலே பரிசேயரில் தலைவனாகிய ஒருவனுடைய வீட்டிலே அவர் போஜனம் பண்ணும்படிக்குப் போயிருந்த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 ஓய்வுநாளிலே பரிசேயரில் தலைவனாகிய ஒருவனுடைய வீட்டிலே அவர் போஜனம் பண்ணும்படிக்குப் போயிருந்த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ீர்க்கோவை வியாதியுள்ள ஒரு மனுஷன் அவருக்கு முன்பாக இருந்தான். என்ன செய்வாரோவென்று ஜனங்கள் அவர் மேல் நோக்கமாயிரு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உத்தரவுசொல்ல அவர்களால் கூடாமற்போ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ிருந்துக்கு அழைக்கப்பட்டவர்கள் பந்தியில் முதன்மையான இடங்களைத் தெரிந்துகொண்டதை அவர் பார்த்து, அவர்களுக்கு ஒரு உவமையைச் சொன்னார்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ால் கலியாணத்துக்கு நீ அழைக்கப்பட்டிருக்கும்போது, பந்தியில் முதன்மையான இடத்தில் உட்காராதே; உன்னிலும் கனமுள்ளவன் ஒருவேளை அவனால் அழைக்கப்பட்டிருப்ப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வனால் கலியாணத்துக்கு நீ அழைக்கப்பட்டிருக்கும்போது, பந்தியில் முதன்மையான இடத்தில் உட்காராதே; உன்னிலும் கனமுள்ளவன் ஒருவேளை அவனால் அழைக்கப்பட்டிருப்ப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8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പിന്നെ നിന്നെയും അവനെയും ക്ഷണിച്ചവൻ വന്നു: ഇവന്നു ഇടം കൊടുക്ക എന്നു നിന്നോടു പറയുമ്പോൾ ന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ണത്തോടെ ഒടുക്കത്തെ സ്ഥലത്തുപോയി ഇരിക്കേണ്ടിവ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നിന്നെ വിളിച്ചാൽ ചെന്നു ഒടുക്കത്തെ സ്ഥലത്തു ഇരിക്ക; നിന്നെ ക്ഷണിച്ചവൻ വരുമ്പോൾ നിന്ന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നേഹിതാ, മുമ്പോട്ടു വന്നു ഇരിക്ക എന്നുപറവാൻ ഇടവരട്ടെ; അപ്പോൾ പന്തിയിൽ ഇരിക്കുന്നവരുടെ മുമ്പ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ക്കു മാനം ഉണ്ട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തന്നെത്താൻ ഉയർത്തുന്നവൻ എല്ലാം താഴ്ത്തപ്പെടും; തന്നെത്താൻ താഴ്ത്തുന്നവൻ ഉയർത്തപ്പെട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തന്നെ ക്ഷണിച്ചവനോടു അവൻ പറഞ്ഞതു: “നീ ഒരു മുത്താഴമോ അത്താഴമോ കഴിക്കുമ്പോൾ സ്നേഹിതന്മാരേ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ഹോരദരന്മാരെയും ചാർച്ചക്കാരെയും സമ്പത്തുള്ള അയൽക്കാരെയും വിളിക്കരുതു; അവർ നിന്നെ അങ്ങോട്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ളിച്ചിട്ടു നിനക്കു പ്രത്യുപകാര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നീ വിരുന്നു കഴിക്കുമ്പോൾ ദരിദ്രന്മാർ, അംഗഹീനന്മാർ മുടന്തന്മാർ, കുരുടുന്മാർ എന്നിവരെ ക്ഷണിക്ക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യേശു ന്യായശാസ്ത്രിമാരോടും പരീശന്മാരോടും: “ശബ്ബത്തിൽ സൌഖ്യമാക്കുന്നതു വിഹിതമോ അല്ലയോ ”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ന്നാൽ നീ ഭാഗ്യവാനാകും; നിനക്കു പ്രത്യുപകാരം ചെയ്‍വാൻ അവർക്കു വകയില്ലല്ലോ; നീതിമാന്മാര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നരുത്ഥാനത്തിൽ നിനക്കു പ്രത്യുപകാരം ഉണ്ട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കൂടെ പന്തിയിരിരുന്നവരിൽ ഒരുത്തൻ ഇതു കേട്ടിട്ടു: ദൈവരാജ്യത്തിൽ ഭക്ഷണം കഴിക്കുന്നവൻ ഭാഗ്യവാൻ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ോടു പറഞ്ഞ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നോടു അവൻ പറഞ്ഞതു: “ഒരു മനുഷ്യൻ വലിയോരു അത്താഴം ഒരുക്കി പലരെയും ക്ഷണ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ത്താഴസമയത്തു അവൻ തന്റെ ദാസനെ അയച്ചു ആ ക്ഷണിച്ചവരോടു: എല്ലാം ഒരുങ്ങിയിരിക്കുന്നു; വരുവിൻ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യ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എല്ലാവരും ഒരു പോലെ ഒഴികഴിവു പറഞ്ഞുതുടങ്ങി; ഒന്നാമത്തവൻ അവനോടു: ഞാൻ ഒരു നിലം കൊണ്ടതിനാൽ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ന്നു കാണേണ്ടുന്ന ആവശ്യം ഉണ്ടു; എന്നോടു ക്ഷമിച്ചുകൊള്ളേണം എന്നു ഞാൻ അപേക്ഷിക്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മറ്റൊരുത്തൻ: ഞാൻ അഞ്ചേർകാളയെ കൊണ്ടിട്ടുണ്ടു; അവയെ ശോധന ചെയ്‍വാൻ പോകുന്നു; എന്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ോദിച്ചു. അവരോ മിണ്ടാത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ഷമിച്ചുകൊള്ളേണം എന്നു ഞാൻ അപേക്ഷിക്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വേറൊരുത്തൻ: ഞാൻ ഇപ്പോൾവിവാഹം കഴിച്ചിരിക്കുന്നു; വരുവാൻ കഴിവില്ല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ദാസൻ മടങ്ങിവന്നു യജമാനനോടു അറിയിച്ചു. അപ്പോൾ വീട്ടുടയവൻ കോപിച്ചു ദാസനോടു: നീ വേഗ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്ടണത്തിലെ വീഥികളിലും ഇടത്തെരുക്കളിലും ചെന്നു ദരിദ്രന്മാർ, അംഗഹീനന്മാർ, കുരുടന്മാർ, മുടന്തന്മാർ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ിവരെ കൂട്ടിക്കൊണ്ടുവരിക 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പിന്നെ ദാസൻ: യജമാനനേ, കല്പിച്ചതു ചെയ്തിരിക്കുന്നു; ഇനിയും സ്ഥലം ഉണ്ട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യജമാനൻ ദാസനോടു: നീ പെരുവഴികളിലും വേലികൾക്കരികെയും പോയി, എന്റെ വീടുനിറയേണ്ടതിന്നു കണ്ട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കത്തുവരുവാൻ നിർബ്ബന്ധിക്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ആ ക്ഷണിച്ച പുരുഷന്മാർ ആരും എന്റെ അത്താഴം ആസ്വദിക്കയില്ല എന്നു ഞാൻ നിങ്ങളോടു പറയുന്നു”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വൻ അവനെ തൊട്ടു സൌഖ്യമാക്കി വിട്ട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ഏറിയ പുരുഷാരം അവനോടുകൂടെ പോകുമ്പോൾ അവൻ തിരിഞ്ഞു അവരോടു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എന്റെ അടുക്കൽ വരികയും അപ്പനെയും അമ്മയെയും ഭാര്യയെയും മക്കളെയും സഹോദരന്മാരെയും സഹോദരികള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വന്തജീവനെയും കൂടെ പകെക്കാതിരിക്കയും ചെയ്യുന്നവന്നു എന്റെ ശിഷ്യനായിരിപ്പാൻ കഴി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തന്റെ ക്രൂശു എടുത്തു കൊണ്ടു എന്റെ പിന്നാലെ വരാത്തവന്നു എന്റെ ശിഷ്യനായിരിപ്പാൻ കഴി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നിങ്ങളിൽ ആരെങ്കിലും ഒരു ഗോപുരം പണിവാൻ ഇച്ഛിച്ചാൽ ആദ്യം ഇരുന്നു അതു തീർപ്പാൻ വക ഉണ്ടോ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ണക്കു നോക്കുന്നില്ല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അല്ലെങ്കിൽ അടിസ്ഥാനം ഇട്ടശേഷം തീർപ്പാൻ വകയില്ല എന്നു വന്നേക്കാ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കാണുന്നവർ എല്ലാം; ഈ മനുഷ്യൻ പണിവാൻ തുടങ്ങി, തീർപ്പാനോ വകയില്ല എന്നു പരിഹസിക്കുമ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അല്ല, ഒരു രാജാവു മറ്റൊരു രാജാവിനോടു പട ഏല്പാൻ പുറപ്പെടുംമുമ്പേ ഇരുന്നു, ഇരുപതിനായിരവു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ുന്നവനോടു താൻ പതിനായിരവുമായി എതിർപ്പാൻ മതിയോ എന്നു ആലോചിക്കുന്നില്ല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പിന്നെ അവരോടു: “നിങ്ങളിൽ ഒരുത്തന്റെ മകനോ കാളയോ ശബ്ബത്തു നാളിൽ കിണറ്റിൽ വീണാൽ ക്ഷണ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പോരാ എന്നു വരികിൽ മറ്റവൻ ദൂരത്തിരിക്കുമ്പോൾ തന്നേ സ്ഥാനാപതികളെ അയച്ചു സമാധാനത്തിന്ന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അങ്ങനെ തന്നേ നിങ്ങളിൽ ആരെങ്കിലും തനിക്കുള്ളതു ഒക്കെയും വിട്ടുപിരിയുന്നില്ല എങ്കിൽ അവന്നു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ിഷ്യനായിരിപ്പാൻ കഴി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ഉപ്പു നല്ലതു തന്നേ; ഉപ്പു കാരമില്ലാതെ പോയാൽ എന്തൊന്നുകൊണ്ടു അതിന്നു രസം വരുത്തു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പിന്നെ നിലത്തിന്നും വളത്തിന്നും കൊള്ളുന്നതല്ല; അതിനെ പുറത്തു കളയും. കേൾപ്പാൻ ചെവി ഉള്ള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ൾക്കട്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പരീശപ്രമാണികളിൽ ഒരുത്തന്റെ വീട്ടിൽ അവൻ ഭക്ഷണം കഴിപ്പാൻ ശബ്ബത്തിൽ ചെന്നപ്പോൾ അവർ അവ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റ്റുനോക്കിക്കൊണ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മഹോദരമുള്ളോരു മനുഷ്യൻ അവന്റെ മുമ്പിൽ ഉ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വലിച്ചെടുക്കയില്ലയോ ” എന്നു ചോദിച്ചതിന്നു പ്രത്യുത്തരം പറവാൻ അവർക്കു കഴിഞ്ഞ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ക്ഷണിക്കപ്പെട്ടവർ മുഖ്യാസനങ്ങളെ തിരഞ്ഞെടുക്കുന്നതു കണ്ടിട്ടു അവൻ അവരോടു ഒരുപമ പറഞ്ഞ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ഒരുത്തൻ നിന്നെ കല്യാണത്തിന്നു വിളിച്ചാൽ മുഖ്യാസനത്തിൽ ഇരിക്കരുതു; പക്ഷെ നിന്നിലും മാനമേറിയവനെ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ളിച്ചിരിക്കാ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2026-06-10T11:50:00Z</dcterms:created>
  <dcterms:modified xsi:type="dcterms:W3CDTF">2026-06-10T11:50:00Z</dcterms:modified>
  <dc:title>லூக்கா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