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உத்தரவுசொல்ல அவர்களால் கூடாமற்போ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ஒரு ராஜா மற்றொரு ராஜாவோடே யுத்தஞ்செய்யப் போகிறபோது, தன்மேல் இருபதினாயிரம் சேவகரோடே வருகிற அவனைத் தான் பதினாயிரம் சேவகரைக்கொண்டு எதிர்க்கக் கூடுமோ கூடாதோ என்று முன்பு உட்கார்ந்து ஆலோசனைபண்ணாமலிருப்பானோ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ஒரு ராஜா மற்றொரு ராஜாவோடே யுத்தஞ்செய்யப் போகிறபோது, தன்மேல் இருபதினாயிரம் சேவகரோடே வருகிற அவனைத் தான் பதினாயிரம் சேவகரைக்கொண்டு எதிர்க்கக் கூடுமோ கூடாதோ என்று முன்பு உட்கார்ந்து ஆலோசனைபண்ணாமலிருப்பானோ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ருந்துக்கு அழைக்கப்பட்டவர்கள் பந்தியில் முதன்மையான இடங்களைத் தெரிந்துகொண்டதை அவர் பார்த்து, அவர்களுக்கு ஒரு உவமையைச் சொன்னார்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ருந்துக்கு அழைக்கப்பட்டவர்கள் பந்தியில் முதன்மையான இடங்களைத் தெரிந்துகொண்டதை அவர் பார்த்து, அவர்களுக்கு ஒரு உவமையைச் சொன்னார்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ூடாதென்று கண்டால், மற்றவன் இன்னும் தூரத்திலிருக்கும்போதே, ஸ்தானாபதிகளை அனுப்பி சமாதானத்துக்கானவைகளைக் கேட்டுக்கொள்வான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ால் கலியாணத்துக்கு நீ அழைக்கப்பட்டிருக்கும்போது, பந்தியில் முதன்மையான இடத்தில் உட்காராதே; உன்னிலும் கனமுள்ளவன் ஒருவேளை அவனால் அழைக்கப்பட்டிருப்ப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ால் கலியாணத்துக்கு நீ அழைக்கப்பட்டிருக்கும்போது, பந்தியில் முதன்மையான இடத்தில் உட்காராதே; உன்னிலும் கனமுள்ளவன் ஒருவேளை அவனால் அழைக்கப்பட்டிருப்ப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உங்களில் எவனாகிலும் தனக்கு உண்டானவைகளையெல்லாம் வெறுத்துவிடாவிட்டால் அவன் எனக்குச் சீஷனாயிருக்கமா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உன்னையும் அவனையும் அழைத்தவன் உன்னிடத்தில் வந்து: இவருக்கு இடங்கொடு என்பான்; அப்பொழுது நீ வெட்கத்தோடே தாழ்ந்த இடத்திற்குப் போகவேண்டியத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ஓய்வுநாளிலே பரிசேயரில் தலைவனாகிய ஒருவனுடைய வீட்டிலே அவர் போஜனம் பண்ணும்படிக்குப் போயிருந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உன்னையும் அவனையும் அழைத்தவன் உன்னிடத்தில் வந்து: இவருக்கு இடங்கொடு என்பான்; அப்பொழுது நீ வெட்கத்தோடே தாழ்ந்த இடத்திற்குப் போகவேண்டியத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ப்பு நல்லதுதான், உப்பு சாரமற்றுப்போனால் எதினால் சாரமாக்கப்படும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ழைக்கப்பட்டிருக்கும்போது, போய், தாழ்ந்த இடத்தில் உட்காரு; அப்பொழுது உன்னை அழைத்தவன் வந்து: சிநேகிதனே, உயர்ந்த இடத்தில் வாரும் என்று சொல்லும்போது, உன்னுடனேகூடப் பந்தியிருக்கிறவர்களுக்கு முன்பாக உனக்குக் கனமுண்டா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ழைக்கப்பட்டிருக்கும்போது, போய், தாழ்ந்த இடத்தில் உட்காரு; அப்பொழுது உன்னை அழைத்தவன் வந்து: சிநேகிதனே, உயர்ந்த இடத்தில் வாரும் என்று சொல்லும்போது, உன்னுடனேகூடப் பந்தியிருக்கிறவர்களுக்கு முன்பாக உனக்குக் கனமுண்டா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ழைக்கப்பட்டிருக்கும்போது, போய், தாழ்ந்த இடத்தில் உட்காரு; அப்பொழுது உன்னை அழைத்தவன் வந்து: சிநேகிதனே, உயர்ந்த இடத்தில் வாரும் என்று சொல்லும்போது, உன்னுடனேகூடப் பந்தியிருக்கிறவர்களுக்கு முன்பாக உனக்குக் கனமுண்டா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னைத் தான் உயர்த்துகிறவனெவனும் தாழ்த்தப்படுவான், தன்னைத்தான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விருந்துபண்ணும்போது ஏழைகளையும் ஊனரையும் சப்பாணிகளையும் குருடரையும் அழைப்பாய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ஓய்வுநாளிலே பரிசேயரில் தலைவனாகிய ஒருவனுடைய வீட்டிலே அவர் போஜனம் பண்ணும்படிக்குப் போயிரு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ீ பாக்கியவானாயிருப்பாய்; அவர்கள் உனக்குப் பதில் செய்யமாட்டார்கள்; நீதிமான்களின் உயிர்த்தெழுதலில் உனக்குப் பதில் செய்யப்படும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ீ பாக்கியவானாயிருப்பாய்; அவர்கள் உனக்குப் பதில் செய்யமாட்டார்கள்; நீதிமான்களின் உயிர்த்தெழுதலில் உனக்குப் பதில் செய்யப்படும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ோடேகூடப் பந்தியிருந்தவர்களில் ஒருவன் இவைகளைக் கேட்டபொழுது, அவரை நோக்கி: தேவனுடைய ராஜ்யத்தில் போஜனம்பண்ணுகிறவன் பாக்கியவா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ோடேகூடப் பந்தியிருந்தவர்களில் ஒருவன் இவைகளைக் கேட்டபொழுது, அவரை நோக்கி: தேவனுடைய ராஜ்யத்தில் போஜனம்பண்ணுகிறவன் பாக்கியவா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ர்: ஒரு மனுஷன் பெரியவிருந்தை ஆயத்தம்பண்ணி, அநேகரை அழைப்பி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ருந்து வேளையில் தன் ஊழியக்காரனை நோக்கி: நீ அழைக்கப்பட்டவர்களிடத்தில் போய், எல்லாம் ஆயத்தமாயிருக்கிறது, வாருங்கள், என்று சொல்லென்று அவனை அனுப்ப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ருந்து வேளையில் தன் ஊழியக்காரனை நோக்கி: நீ அழைக்கப்பட்டவர்களிடத்தில் போய், எல்லாம் ஆயத்தமாயிருக்கிறது, வாருங்கள், என்று சொல்லென்று அவனை அனுப்ப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ெல்லாரும் போக்குச்சொல்லத் தொடங்கினார்கள். ஒருவன்: ஒரு வயலைக்கொண்டேன், நான் அகத்தியமாய்ப்போய், அதைப் பார்க்கவேண்டும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ெல்லாரும் போக்குச்சொல்லத் தொடங்கினார்கள். ஒருவன்: ஒரு வயலைக்கொண்டேன், நான் அகத்தியமாய்ப்போய், அதைப் பார்க்கவேண்டும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ேறொருவன்: ஐந்தேர்மாடு கொண்டேன், அதைச் சோதித்துப் பார்க்கும்படி போகிறேன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ீர்க்கோவை வியாதியுள்ள ஒரு மனுஷன் அவருக்கு முன்பாக இருந்தான். என்ன செய்வாரோவென்று ஜனங்கள் அவர் மேல் நோக்கமாயி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ேறொருவன்: ஐந்தேர்மாடு கொண்டேன், அதைச் சோதித்துப் பார்க்கும்படி போகிறேன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ு நிலத்துக்காகிலும் எருவுக்காகிலும் உதவாது, அதை வெளியே கொட்டிப்போடுவார்கள். கேட்கிறதற்குக் காதுள்ளவன் கேட்கக்கடவ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ு நிலத்துக்காகிலும் எருவுக்காகிலும் உதவாது, அதை வெளியே கொட்டிப்போடுவார்கள். கேட்கிறதற்குக் காதுள்ளவன் கேட்கக்கடவ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றொருவன்: பெண்ணை விவாகம் பண்ணினேன், அதினால் நான் வரக்கூடாது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ஊழியக்காரன் வந்து, இவைகளைத் தன் எஜமானுக்கு அறிவித்தான்; அப்பொழுது வீட்டெஜமான் கோபமடைந்து, தன் ஊழியக்காரனை நோக்கி: நீ பட்டணத்தின் தெருக்களிலும் வீதிகளிலும் சீக்கிரமாய்ப்போய், ஏழைகளையும் ஊனரையும் சப்பாணிகளையும் குருடரையும் இங்கே கூட்டிக்கொண்டுவா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ஊழியக்காரன் வந்து, இவைகளைத் தன் எஜமானுக்கு அறிவித்தான்; அப்பொழுது வீட்டெஜமான் கோபமடைந்து, தன் ஊழியக்காரனை நோக்கி: நீ பட்டணத்தின் தெருக்களிலும் வீதிகளிலும் சீக்கிரமாய்ப்போய், ஏழைகளையும் ஊனரையும் சப்பாணிகளையும் குருடரையும் இங்கே கூட்டிக்கொண்டுவா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ஊழியக்காரன் அப்படியே செய்து: ஆண்டவரே, நீர் கட்டளையிட்டபடி செய்தாயிற்று, இன்னும் இடம் இருக்கிறது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ஜமான் ஊழியக்காரனை நோக்கி: நீ பெருவழிகளிலும் வேலிகளருகிலும் போய், என் வீடு நிறையும்படியாக ஜனங்களை உள்ளே வரும்படி வருந்திக் கூட்டிக்கொண்டுவா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ஜமான் ஊழியக்காரனை நோக்கி: நீ பெருவழிகளிலும் வேலிகளருகிலும் போய், என் வீடு நிறையும்படியாக ஜனங்களை உள்ளே வரும்படி வருந்திக் கூட்டிக்கொண்டுவா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ழைக்கப்ட்டிருந்த அந்த மனுஷரில் ஒருவனாகிலும் என் விருந்தை ருசிபார்ப்பதில்லை என்று உங்களுக்குச் சொல்லுகிறேன் என்றான் என்று சொன்ன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நியாயசாஸ்திரிகளையும் பரிசேயரையும் பார்த்து: ஒய்வுநாளிலே சொஸ்தமாக்குகிறது நியாயமா என்று கேட்ட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நேக ஜனங்கள் அவரோடேகூடப் பிரயாணமாய்ப் போகையில், அவர்களிடமாய் அவர் திரும்பிப்பார்த்த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ருவன் என்னிடத்தில் வந்து, தன் தகப்பனையும் தாயையும் மனைவியையும் பிள்ளைகளையும் சகோதரனையும் சகோதரிகளையும், தன் ஜீவனையும் வெறுக்காவிட்டால் எனக்குச் சீஷனாயிருக்கமாட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ருவன் என்னிடத்தில் வந்து, தன் தகப்பனையும் தாயையும் மனைவியையும் பிள்ளைகளையும் சகோதரனையும் சகோதரிகளையும், தன் ஜீவனையும் வெறுக்காவிட்டால் எனக்குச் சீஷனாயிருக்கமா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ன் சிலுவையைச் சுமந்துகொண்டு எனக்குப் பின்செல்லாதவன் எனக்குச் சீஷனாயிருக்கமாட்ட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ில் ஒருவன் ஒரு கோபுரத்தைக் கட்ட மனதாயிருந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ில் ஒருவன் ஒரு கோபுரத்தைக் கட்ட மனதாயிருந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ஸ்திபாரம் போட்டபின்பு முடிக்கத் திராணியில்லாமற்போனால், பார்க்கிறவர்களெல்லாரும்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ஸ்திபாரம் போட்டபின்பு முடிக்கத் திராணியில்லாமற்போனால், பார்க்கிறவர்களெல்லாரும்: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ந்த மனுஷன் கட்டத்தொடங்கி முடிக்கத் திராணியில்லாமற்போனான் என்று சொல்லித் தன்னைப் பரியாசம்பண்ணாதபடிக்கு, அதைக் கட்டித் தீர்க்கிறதற்குத் தனக்கு நிர்வாகமுண்டோ இல்லையோ என்று முன்பு அவன் உட்கார்ந்து செல்லுஞ்செலவைக் கணக்குப்பாராமலிருப்பானோ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நியாயசாஸ்திரிகளையும் பரிசேயரையும் பார்த்து: ஒய்வுநாளிலே சொஸ்தமாக்குகிறது நியாயமா என்று கேட்ட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்கள் பேசாமலிருந்தார்கள். அப்பொழுது அவர் அவனை அழைத்து, சொஸ்தமாக்கி, அனுப்பிவிட்ட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ில் ஒருவனுடைய கழுதையாவது எருதாவது ஓய்வுநாளில் துரவிலே விழுந்தால், அவன் அதை உடனே தூக்கிவிடானோ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ில் ஒருவனுடைய கழுதையாவது எருதாவது ஓய்வுநாளில் துரவிலே விழுந்தால், அவன் அதை உடனே தூக்கிவிடானோ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া কেউ এই কথার জবাব দিতে পার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‘যদি একজন রাজা আর একজন রাজার বিরুদ্ধে যুদ্ধ করতে যায়, তবে সে প্রথমে বসে চিন্তা করবে না য়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ত্র দশ হাজার সৈন্য বিপক্ষের বিশ হাজার সৈন্য়ের মোকাবিলা করতে পারবে কি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ীশু দেখলেন নিমন্ত্রিত অতিথিরা কিভাবে নিজেরাই ভোজের শ্রেষ্ঠ আসন দখল করার চেষ্টা করছে৷ তা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কাছে এই দৃষ্টান্তটি নিয়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যদি তা না পারে তবে তার শত্রু পক্ষ দূরে থাকতেই সে তার প্রতিনিধি পাঠিয়ে সন্ধির প্রস্তাব দে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‘বিয়ের ভোজে যখন কেউ তোমাদের নিমন্ত্রণ করে তখন সেখানে গিয়ে সম্মানের আসনটা দখল করে বসবে না৷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চেয়ে হয়তো আরো সম্মানিত কাউকে নিমন্ত্রণ করা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ঠিক সেইরকমভাবে তোমাদের মধ্যে য়ে কেউ তার সর্বস্ব ত্যাগ না করে, সে আমার শিষ্য হতে পার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 করলে যিনি তোমাদের উভয়কেই নিমন্ত্রণ করেছেন, তিনি এসে তোমায় বলবেন, ‘এঁকে তোমার জায়গাটা ছে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ক বিশ্রামবারে যীশু ফরীশীদের একজন নেতৃস্থানীয় লোকের বাড়িতে নিমন্ত্রণ খেতে গেলেন৷ সেখানে সমবে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!’ তখন তুমি লজ্জায় পড়বে, কারণ তোমাকে সবচেয়ে নীচু জায়গায় বসতে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‘লবণ ভাল, তবে লবণের নোনতা স্বাদ যদি নষ্ট হয়ে যায় তাহলে তা কি আবার নোনতা করা যা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তুমি যখন নিমন্ত্রিত হয়ে যাও, সেখানে গিয়ে সবচেয়ে নীচু জায়গায় বসবে৷ যিনি তো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মন্ত্রণ করেছেন তিনি এসে এরকম দেখে তোমায় বলবেন, ‘বন্ধু এস, এই ভাল আসনে বস৷’ তখন নিমন্ত্রিত অন্য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তিথিদের সামনে তোমার সম্মান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়ে কেউ নিজেকে সম্মান দিতে চায় তাকে নত করা হবে, আর য়ে নিজেকে নত করে তাকে সম্মানিত করা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য়ে তাঁকে নিমন্ত্রণ করেছিল, তাকে যীশু বললেন, ‘তুমি যখন ভোজের আযোজন করবে তখন তোমার বন্ধ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ই, আত্মীয়স্বজন বা ধনী প্রতিবেশীদের নিমন্ত্রণ কোর না, কারণ তারা তোমাকে পাল্টা নিমন্ত্রণ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দান দে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তুমি যখন ভোজের আযোজন করবে তখন দরিদ্র, খোঁড়া, বিকলাঙ্গ ও অন্ধদের নিমন্ত্রণ কো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া যীশুর প্রতি লক্ষ্য রাখ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তে যাদের প্রতিদান দেবার ক্ষমতা নেই, সেই রকম লোকদের নিমন্ত্রণ করার জন্য ধার্মিকদের পুনরুত্থ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য় ঈশ্বর তোমায় পুরস্কার দে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াঁরা খেতে বসেছিল তাদের মধ্যে একজন এই কথা শুনে যীশুকে বলল, ‘ঈশ্বরের রাজ্যে যাঁরা খেতে বসব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লে ধন্য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খন যীশু তাকে বললেন, ‘একজন লোক এক বিরাট ভোজের আযোজন করেছিল আর সে অনেক লোককে নিমন্ত্রণ কর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ভোজ খাওযার সময় হলে সে তার দাসকে দিয়ে নিমন্ত্রিত লোকদের বলে পাঠাল, ‘তোমরা এস! কারণ এখন সব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্তুত হয়ে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রা সকলেই নানা অজুহাত দেখাতে শুরু করল৷ প্রথম জন তাকে বলল, ‘আমায় মাপ কর, কারণ আমি একটা ক্ষে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েছি, তা এখন আমায় দেখতে য়েতে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র একজন বলল, ‘আমি পাঁচ জোড়া বলদ কিনেছি, এখন সেগুলি একটু পরখ করে নিতে চাই, তাই আমি য়েতে পারব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ীশুর সামনে একটি লোক ছিল য়ে উদরী রোগে ভুগ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মাপ ক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খন তা না জমির জন্য, না সারের গাদার জন্য উপযুক্ত থাকে, লোকে তা বাইরেই ফেলে দেয়৷‘যার শোনা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ন আছে সে শুনুক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রপর আর একজন বলল, ‘আমি সবে মাত্র বিয়ে করেছি, সেই কারণে আমি আসতে পারব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ই দাস ফিরে গিয়ে তার মনিবকে একথা জানালে, তার মনিব রেগে গিয়ে তার দাসকে বলল, ‘যাও, শহরের প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ে, অলিতে গলিতে গিয়ে গরীব, খোঁড়া, পঙ্গু ও অন্ধদের ডেকে নিয়ে এস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রপর সেই দাস মনিবকে বলল, ‘প্রভু, আপনি যা যা বলেছেন তা করেছি, তা সত্ত্বেও এখনও অনেক জায়গা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খন মনিব সেই দাসকে বলল, ‘এবার তুমি গ্রামের পথে পথে, বেড়ার ধারে ধারে যাও, যাকে পাও তাকেই এ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বার জন্য জোর কর, য়েন আমার বাড়ি ভর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মি তোমাদের বলছি, যাদের প্রথমে নিমন্ত্রণ করা হয়েছিল, তাদের কেউই আমার এই ভোজের স্বাদ পাবে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ীশু তখন ব্যবস্থার শিক্ষক ও ফরীশীদের লক্ষ্য করে জিজ্ঞেস করলেন, ‘বিশ্রামবারে কাউকে সুস্থ করা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ীশুর সঙ্গে সঙ্গে এক বিরাট জনতা চলেছিল, তাদের দিকে ফিরে যীশু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‘যদি কেউ আমার কাছে আসে অথচ তার বাবা, মা, স্ত্রী, সন্তান, ভাই-বোন, এমন কি নিজের প্রাণকেও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য়ে বেশী ভালবাসে সে আমার শিষ্য হতে পার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়ে কেউ নিজের ক্রুশ কাঁধে তুলে নিয়ে আমায় অনুসরণ না করে, সে আমার শিষ্য হ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োমাদের মধ্যে কেউ যদি উঁচু একটি ঘর তুলতে চায়, তবে সে কি প্রথমে তা নির্মাণ করতে কত খরচ পড়ব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সাব করে দেখবে না, য়ে তা শেষ করার মতো যথেষ্ট অর্থ তার আছে কি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 না হলে সে ভিত গাঁথবার পর যদি তা শেষ করতে না পারে, তবে যাঁরা সেটা দেখবে তারা সবাই তাক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াট্টা করবে, আর বল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ই লোকটা গাঁথতে শুরু করেছিল ঠিকই কিন্তু শেষ করতে পারল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সম্মত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তারা সকলে চুপ করে রইল৷ তখন যীশু সেই অসুস্থ লোকটিকে ধরে তাকে সুস্থ করলেন, পরে বিদায় ন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রপর তিনি তাদের দিকে লক্ষ্য করে বললেন, ‘তোমাদের মধ্যে কারোর সন্তান বা গরু যদি বিশ্রামবারে কুয়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 যায় তাহলে তোমরা কি সঙ্গে সঙ্গে তাকে সেখান থেকে টেনে তুলবে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2026-07-30T23:19:01Z</dcterms:created>
  <dcterms:modified xsi:type="dcterms:W3CDTF">2026-07-30T23:19:01Z</dcterms:modified>
  <dc:title>லூக்கா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