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தரியு அரசாண்ட இரண்டாம் வருஷம் ஆறாம் மாதம் முதலாந்தேதியிலே, கர்த்தருடைய வார்த்தை ஆகாய் என்னும் தீர்க்கதரிசியின் மூலமாய் செயல்த்தியேலின் குமாரனாகிய செருபாபேல் என்னும் யூதாவின் தலைவனுக்கும், யோத்சதாக்கின் குமாரனாகிய யோசுவா என்னும் பிரதான ஆசாரியனுக்கும் உண்டாகி, அவர் சொன்னது என்னவென்றால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தரியு அரசாண்ட இரண்டாம் வருஷம் ஆறாம் மாதம் முதலாந்தேதியிலே, கர்த்தருடைய வார்த்தை ஆகாய் என்னும் தீர்க்கதரிசியின் மூலமாய் செயல்த்தியேலின் குமாரனாகிய செருபாபேல் என்னும் யூதாவின் தலைவனுக்கும், யோத்சதாக்கின் குமாரனாகிய யோசுவா என்னும் பிரதான ஆசாரியனுக்கும் உண்டாகி, அவர் சொன்னது என்னவென்றா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தரியு அரசாண்ட இரண்டாம் வருஷம் ஆறாம் மாதம் முதலாந்தேதியிலே, கர்த்தருடைய வார்த்தை ஆகாய் என்னும் தீர்க்கதரிசியின் மூலமாய் செயல்த்தியேலின் குமாரனாகிய செருபாபேல் என்னும் யூதாவின் தலைவனுக்கும், யோத்சதாக்கின் குமாரனாகிய யோசுவா என்னும் பிரதான ஆசாரியனுக்கும் உண்டாகி, அவர் சொன்னது என்னவென்றால்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ஜனங்கள் கர்த்தருடைய ஆலயத்தைக் கட்டுகிறதற்கு ஏற்றகாலம் இன்னும் வரவில்லை என்கிற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ஜனங்கள் கர்த்தருடைய ஆலயத்தைக் கட்டுகிறதற்கு ஏற்றகாலம் இன்னும் வரவில்லை என்கிற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ஆகாய் என்னும் தீர்க்கதரிசியின் மூலமாய்க் கர்த்தருடைய வார்த்தை உண்டாகி, அவர் சொல்லுகிறார்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வீடு பாழாய்க் கிடக்கும்போது, நீங்கள் மச்சுப்பாவப்பட்ட உங்கள் வீடுகளில் குடியிருக்கும்படியான காலம் இதுவ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ோதும் சேனைகளின் கர்த்தர் சொல்லுகிறார்: உங்கள் வழிகளைச் சிந்தித்துப்பார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திரளாய் விதைத்தும் கொஞ்சமாய் அறுத்துக்கொண்டுவருகிறீர்கள்; நீங்கள் புசித்தும் திருப்தியாகவில்லை; குடித்தும் பரிபூரணமடையவில்லை; நீங்கள் வஸ்திரம் உடுத்தியும் ஒருவனுக்கும் குளிர்விடவில்லை; கூலியைச் சம்பாதிக்கிறவன் பொத்தலான பையிலே போடுகிறவனாய் அதைச் சம்பாதிக்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திரளாய் விதைத்தும் கொஞ்சமாய் அறுத்துக்கொண்டுவருகிறீர்கள்; நீங்கள் புசித்தும் திருப்தியாகவில்லை; குடித்தும் பரிபூரணமடையவில்லை; நீங்கள் வஸ்திரம் உடுத்தியும் ஒருவனுக்கும் குளிர்விடவில்லை; கூலியைச் சம்பாதிக்கிறவன் பொத்தலான பையிலே போடுகிறவனாய் அதைச் சம்பாதிக்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திரளாய் விதைத்தும் கொஞ்சமாய் அறுத்துக்கொண்டுவருகிறீர்கள்; நீங்கள் புசித்தும் திருப்தியாகவில்லை; குடித்தும் பரிபூரணமடையவில்லை; நீங்கள் வஸ்திரம் உடுத்தியும் ஒருவனுக்கும் குளிர்விடவில்லை; கூலியைச் சம்பாதிக்கிறவன் பொத்தலான பையிலே போடுகிறவனாய் அதைச் சம்பாதிக்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வழிகளைச் சிந்தித்துப் பாருங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மலையின்மேல் ஏறிப்போய், மரங்களை கொண்டுவந்து, ஆலயத்தைக் கட்டுங்கள்; அதின்பேரில் நான் பிரியமாயிருப்பேன், அதில் என் மகிமை விளங்கும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மலையின்மேல் ஏறிப்போய், மரங்களை கொண்டுவந்து, ஆலயத்தைக் கட்டுங்கள்; அதின்பேரில் நான் பிரியமாயிருப்பேன், அதில் என் மகிமை விளங்கும்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கமாய் வருமென்று நீங்கள் எதிர்பார்த்திருந்தும், இதோ, கொஞ்சம் கிடைத்தது; நீங்கள் அறுத்து வீட்டுக்குக் கொண்டுவந்தும், நான் அதை ஊதிப்போடுகிறேன்; எதினிமித்தமென்றால், என் வீடு பாழாய்க்கிடக்கும்போது நீங்கள் எல்லாரும் அவனவன் தன் தன் வீட்டிற்கு ஓடிப்போகிறீர்களே, இதினிமித்தமே என்று சேனைகளின்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கமாய் வருமென்று நீங்கள் எதிர்பார்த்திருந்தும், இதோ, கொஞ்சம் கிடைத்தது; நீங்கள் அறுத்து வீட்டுக்குக் கொண்டுவந்தும், நான் அதை ஊதிப்போடுகிறேன்; எதினிமித்தமென்றால், என் வீடு பாழாய்க்கிடக்கும்போது நீங்கள் எல்லாரும் அவனவன் தன் தன் வீட்டிற்கு ஓடிப்போகிறீர்களே, இதினிமித்தமே என்று சேனைகளின்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கமாய் வருமென்று நீங்கள் எதிர்பார்த்திருந்தும், இதோ, கொஞ்சம் கிடைத்தது; நீங்கள் அறுத்து வீட்டுக்குக் கொண்டுவந்தும், நான் அதை ஊதிப்போடுகிறேன்; எதினிமித்தமென்றால், என் வீடு பாழாய்க்கிடக்கும்போது நீங்கள் எல்லாரும் அவனவன் தன் தன் வீட்டிற்கு ஓடிப்போகிறீர்களே, இதினிமித்தமே என்று சேனைகளின்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உங்கள்மேல் இருக்கிற வானம் பனியைப் பெய்யாமலும், பூமி பலனைக் கெடாமலும் போ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நிலத்தின்மேலும், மலைகளின்மேலும், தானியத்தின்மேலும், புது திராட்சரசத்தின்மேலும், எண்ணெயின்மேலும், பூமியில் விளைகிற எல்லாவற்றின்மேலும் மனுஷரின்மேலும், மிருகங்களின்மேலும், கைப்பாடு அனைத்தின்மேலும் வறட்சியை வருவித்தேன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நிலத்தின்மேலும், மலைகளின்மேலும், தானியத்தின்மேலும், புது திராட்சரசத்தின்மேலும், எண்ணெயின்மேலும், பூமியில் விளைகிற எல்லாவற்றின்மேலும் மனுஷரின்மேலும், மிருகங்களின்மேலும், கைப்பாடு அனைத்தின்மேலும் வறட்சியை வருவித்தே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ெயல்த்தியேலின் குமாரனாகிய செருபாபேலும், யோத்சதாக்கின் குமாரனாகிய யோசுவா என்னும் பிரதான ஆசாரியனும், ஜனத்தில் மீதியான அனைவரும் தங்கள் தேவனாகிய கர்த்தருடைய சத்தத்துக்கும், தங்கள் தேவனாகிய கர்த்தர் அனுப்பின ஆகாய் என்னும் தீர்க்கதரிசியினுடைய வார்த்தைகளுக்கும் செவிகொடுத்தார்கள், ஜனங்கள் கர்த்தருக்கு முன்பாகப் பயந்திர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ெயல்த்தியேலின் குமாரனாகிய செருபாபேலும், யோத்சதாக்கின் குமாரனாகிய யோசுவா என்னும் பிரதான ஆசாரியனும், ஜனத்தில் மீதியான அனைவரும் தங்கள் தேவனாகிய கர்த்தருடைய சத்தத்துக்கும், தங்கள் தேவனாகிய கர்த்தர் அனுப்பின ஆகாய் என்னும் தீர்க்கதரிசியினுடைய வார்த்தைகளுக்கும் செவிகொடுத்தார்கள், ஜனங்கள் கர்த்தருக்கு முன்பாகப் பயந்திரு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ெயல்த்தியேலின் குமாரனாகிய செருபாபேலும், யோத்சதாக்கின் குமாரனாகிய யோசுவா என்னும் பிரதான ஆசாரியனும், ஜனத்தில் மீதியான அனைவரும் தங்கள் தேவனாகிய கர்த்தருடைய சத்தத்துக்கும், தங்கள் தேவனாகிய கர்த்தர் அனுப்பின ஆகாய் என்னும் தீர்க்கதரிசியினுடைய வார்த்தைகளுக்கும் செவிகொடுத்தார்கள், ஜனங்கள் கர்த்தருக்கு முன்பாகப் பயந்திரு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்த்தருடைய தூதனாகிய ஆகாய், கர்த்தர் தூதனுப்பிய வார்த்தையின்படி ஜனங்களை நோக்கி: நான் உங்களோடே இருக்கிறேன் என்று கர்த்தர் சொல்லுகிறார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்த்தருடைய தூதனாகிய ஆகாய், கர்த்தர் தூதனுப்பிய வார்த்தையின்படி ஜனங்களை நோக்கி: நான் உங்களோடே இருக்கிறேன் என்று கர்த்தர் சொல்லுகிறார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செயல்த்தியேலின் குமாரனாகிய செருபாபேல் என்னும் யூதாவின் தலைவனுடைய ஆவியையும், யோத்சதாக்கின் குமாரனாகிய யோசுவா என்னும் பிரதான ஆசாரியனுடைய ஆவியையும், ஜனத்தில் மீதியான எல்லாருடைய ஆவியையும் எழுப்பினார்; அவர்கள் வந்து, தங்கள் தேவனாகிய கர்த்தரின் ஆலயத்திலே வேலைசெய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செயல்த்தியேலின் குமாரனாகிய செருபாபேல் என்னும் யூதாவின் தலைவனுடைய ஆவியையும், யோத்சதாக்கின் குமாரனாகிய யோசுவா என்னும் பிரதான ஆசாரியனுடைய ஆவியையும், ஜனத்தில் மீதியான எல்லாருடைய ஆவியையும் எழுப்பினார்; அவர்கள் வந்து, தங்கள் தேவனாகிய கர்த்தரின் ஆலயத்திலே வேலைசெய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செயல்த்தியேலின் குமாரனாகிய செருபாபேல் என்னும் யூதாவின் தலைவனுடைய ஆவியையும், யோத்சதாக்கின் குமாரனாகிய யோசுவா என்னும் பிரதான ஆசாரியனுடைய ஆவியையும், ஜனத்தில் மீதியான எல்லாருடைய ஆவியையும் எழுப்பினார்; அவர்கள் வந்து, தங்கள் தேவனாகிய கர்த்தரின் ஆலயத்திலே வேலைசெய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ரியு ராஜாவின் இரண்டாம் வருஷம் ஆறாம் மாதம் இருபத்துநாலாந்தேதியிலே இது நட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ರಸನಾದ ದಾರ್ಯಾವೆಷನ ಎರಡನೇ ವರುಷದ, ಆರನೇ ತಿಂಗಳಿನ ಮೊದಲನೇ ದಿನದಲ್ಲಿ ಕರ್ತನ ವಾಕ್ಯವು ಪ್ರವಾದಿಯಾದ ಹಗ್ಗಾಯ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ಯಿಂದ ಯೆಹೂದದ ಅಧಿಪತಿಯಾದ ಶೆಯಲ್ತಿ ಯೇಲನ ಮಗನಾದ ಜೆರುಬ್ಬಾಬೆಲನಿಗೂ ಪ್ರಧಾನ ಯಾಜಕನಾದ ಯೆಹೋಚಾದಾಕನ ಮಗ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ನಿಗೂ ಉಂಟ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ಸೈನ್ಯಗಳ ಕರ್ತನು ಮಾತನಾಡಿ ಹೀಗೆ ಹೇಳುತ್ತಾನೆ, ಏನಂದರೆ--ಕಾಲವು ಅಂದರೆ ಕರ್ತನ ಆಲಯವನ್ನು ಕಟ್ಟುವ ಕಾಲವು ಬರಲಿಲ್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ಈ ಜನರು ಅನ್ನು 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ಕರ್ತನ ವಾಕ್ಯವು ಪ್ರವಾದಿಯಾದ ಹಗ್ಗಾಯನ ಮೂಲಕ ಉಂಟಾಯಿತು. ಏ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ಈ ಮನೆ ಹಾಳಾಗಿರಲಾಗಿ ನೀವು ನಿಮ್ಮ ಚಿತ್ರ ಹಲಗೆಗಳುಳ್ಳ ಮನೆಗಳಲ್ಲಿ ವಾಸಮಾಡುವದಕ್ಕೆ ಇದು ನಿಮಗೆ ಸಮಯ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ದರಿಂದ ಈಗ ಸೈನ್ಯಗಳ ಕರ್ತನು ಹೀಗೆ ಹೇಳುತ್ತಾನೆ--ನಿಮ್ಮ ಮಾರ್ಗಗಳನ್ನು ಯೋಚಿಸ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ವು ಬಹಳವಾಗಿ ಬಿತ್ತಿದ್ದೀರಿ, ಆದರೆ ಕೊಂಚವಾಗಿ ತಂದಿದ್ದೀರಿ; ನೀವು ತಿನ್ನುತ್ತೀರಿ, ಆದರೆ ಸಾಕಾಗಲ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ಡಿಯುತ್ತೀರಿ, ಆದರೆ ತೃಪ್ತಿ ಯಾಗಲಿಲ್ಲ; ಧರಿಸುತ್ತೀರಿ, ಆದರೆ ಬೆಚ್ಚಗಾಗಲಿಲ್ಲ; ಸಂಬಳವನ್ನು ಸಂಪಾದಿಸುವವನು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ೂತು ಗಳುಳ್ಳ ಚೀಲದಲ್ಲಿ ಹಾಕುವದಕ್ಕೆ ಸಂಪಾದ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ಸೈನ್ಯಗಳ ಕರ್ತನು ಹೇಳುವದೇನಂದರೆ -- ನಿಮ್ಮ ಮಾರ್ಗಗಳನ್ನು ಯೋಚಿಸ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ಬೆಟ್ಟಕ್ಕೆ ಹೋಗಿ ಮರವನ್ನು ತಂದು ಮನೆಯನ್ನು ಕಟ್ಟಿರಿ; ಆಗ ನಾನು ಅದಕ್ಕೆ ಮೆಚ್ಚಿ ಮಹಿಮೆಯನ್ನು ಹೊಂದುವೆ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ಬಹಳ ಆಗಬೇಕೆಂದು ನಿರೀಕ್ಷಿ ಸಿದಿರಿ. ಆದರೆ ಇಗೋ, ಕೊಂಚವೇ ಆಯಿತು; ನೀವು ಅದನ್ನು ಮನೆಗೆ ತಂದಾಗ ನಾನು ಅದರ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ಊದಿಬಿಟ್ಟೆನು. ಯಾತಕ್ಕೆ ಎಂದು ಸೈನ್ಯಗಳ ಕರ್ತನು ಅನ್ನುತ್ತಾನೆ. ನನ್ನ ಆಲಯವು ಹಾಳಾಗಿ ರುವದರಿಂದ ನೀವು ನಿಮ್ಮ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ಂತ ಮನೆಗಳಿಗೆ ಓಡಿ ಹೋಗುತ್ತೀರಲ್ಲ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ದರಿಂದ ನಿಮ್ಮ ನಿಮಿತ್ತವೇ ಆಕಾಶವು ಮಂಜನ್ನು ತಡೆಯುತ್ತದೆ; ಭೂಮಿಯು ತನ್ನ ಹುಟ್ಟುವಳಿಯನ್ನು ತಡೆದುಬಿಟ್ಟ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ಲ್ಲದೆ ನಾನು ಭೂಮಿಯ ಮೇಲೆಯೂ ಬೆಟ್ಟಗಳ ಮೇಲೆಯೂ ಧಾನ್ಯದ ಮೇಲೆಯೂ ಹೊಸ ದ್ರಾಕ್ಷಾರಸದ ಮೇಲೆ ಯೂ ಎಣ್ಣೆಯ ಮೇಲ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ಮಿ ಹುಟ್ಟುವಳಿಯ ಮೇಲೆಯೂ ಮನುಷ್ಯರ ಮೇಲೆಯೂ ದನಗಳ ಮೇಲೆಯೂ ಕೈ ಕಷ್ಟಗಳೆಲ್ಲಾದರ ಮೇಲೆಯೂ ಕ್ಷಾಮ ವನ್ನು ಕರೆ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ಶೆಯಲ್ತೀಯೇಲನ ಮಗನಾದ ಜೆರುಬ್ಬಾ ಬೆಲನೂ ಪ್ರಧಾನ ಯಾಜಕನಾದ ಯೆಹೋಚಾದಾಕನ ಮಗನಾದ ಯೆಹೋಶುವನೂ ಜನರಲ್ಲಿ ಉಳಿದವ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್ಲರೂ ತಮ್ಮ ದೇವರಾದ ಕರ್ತನ ಶಬ್ದವನ್ನೂ ತಮ್ಮ ದೇವರಾದ ಕರ್ತನು ಕಳುಹಿಸಿದ ಪ್ರವಾದಿಯಾದ ಹಗ್ಗಾಯನ ಮಾತುಗಳನ್ನೂ ಕೇಳಿದ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ು ಕರ್ತ ನಿಗೆ ಭಯ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ಕರ್ತನ ಸೇವಕನಾದ ಹಗ್ಗಾಯನು ಕರ್ತನ ಮಾತನ್ನು ಜನರಿಗೆ ತಂದು--ನಾನು ನಿಮ್ಮ ಸಂಗಡ ಇದ್ದೇನೆಂದು ಕರ್ತನು ಹೇ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ರ್ತನು ಯೆಹೂದದ ಅಧಿಪತಿಯಾದ ಶೆಯಲ್ತೀಯೇಲನ ಮಗನಾದ ಜೆರುಬ್ಬಾಬೆಲನ ಆತ್ಮ ವನ್ನೂ ಪ್ರಧಾನ ಯಾಜಕನಾದ ಯೆಹೋಚಾದಾಕ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ಾದ ಯೆಹೋಶುವನ ಆತ್ಮವನ್ನೂ ಜನರಲ್ಲಿ ಉಳಿದವರೆಲ್ಲರ ಆತ್ಮವನ್ನೂ ಉದ್ರೇಕಿಸಿದ್ದರಿಂದ ಅವರು ಬಂದು ಅರಸನಾದ ದಾರ್ಯಾವೆಷ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ರಡನೆಯ ವರುಷದ ಆರನೆಯ ತಿಂಗಳಿನ ಇಪ್ಪತ್ತು ನಾಲ್ಕನೆಯ ದಿನ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ತಮ್ಮ ದೇವರಾದ ಸೈನ್ಯಗಳ ಕರ್ತನ ಆಲಯದಲ್ಲಿ ಬಂದು ಕೆಲಸ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2026-10-21T04:47:44Z</dcterms:created>
  <dcterms:modified xsi:type="dcterms:W3CDTF">2026-10-21T04:47:44Z</dcterms:modified>
  <dc:title>ಹಗ್ಗಾಯನು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