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மதிக்கிறார் என்று சிலர் எண்ணுகிறபடி கர்த்தர் தமது வாக்குத்தத்தத்தைக்குறித்துத் தாமதமாயிராமல்; ஒருவரும் கெட்டுப்போகாமல் எல்லாரும் மனந்திரும்பவேண்டுமென்று விரும்பி, நம்மேல் நீடிய பொறுமையுள்ளவராயிருக்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மதிக்கிறார் என்று சிலர் எண்ணுகிறபடி கர்த்தர் தமது வாக்குத்தத்தத்தைக்குறித்துத் தாமதமாயிராமல்; ஒருவரும் கெட்டுப்போகாமல் எல்லாரும் மனந்திரும்பவேண்டுமென்று விரும்பி, நம்மேல் நீடிய பொறுமையுள்ளவராயிருக்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மதிக்கிறார் என்று சிலர் எண்ணுகிறபடி கர்த்தர் தமது வாக்குத்தத்தத்தைக்குறித்துத் தாமதமாயிராமல்; ஒருவரும் கெட்டுப்போகாமல் எல்லாரும் மனந்திரும்பவேண்டுமென்று விரும்பி, நம்மேல் நீடிய பொறுமையுள்ளவராயிருக்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நாள் இரவிலே திருடன் வருகிறவிதமாய் வரும்; அப்பொழுது வானங்கள் மடமட என்று அகன்றுபோம், பூதங்கள் வெந்து உருகிப்போம், பூமியும் அதிலுள்ள கிரியைகளுமெரிந்து அழிந்து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நாள் இரவிலே திருடன் வருகிறவிதமாய் வரும்; அப்பொழுது வானங்கள் மடமட என்று அகன்றுபோம், பூதங்கள் வெந்து உருகிப்போம், பூமியும் அதிலுள்ள கிரியைகளுமெரிந்து அழிந்துப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 இவைகளெல்லாம் அழிந்துபோகிறதாயிருக்கிறபடியால் நீங்கள் எப்படிப்பட்ட பரிசுத்த நடக்கையும் தேவபக்தியும் உள்ளவர்களாயிருக்கவேண்டும்!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 இவைகளெல்லாம் அழிந்துபோகிறதாயிருக்கிறபடியால் நீங்கள் எப்படிப்பட்ட பரிசுத்த நடக்கையும் தேவபக்தியும் உள்ளவர்களாயிருக்கவேண்டும்!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நாள் சீக்கிரமாய் வரும்படிக்கு மிகுந்த ஆவலோடே காத்திருங்கள்; அந்த நாளில் வானங்கள் வெந்து அழிந்து, பூதங்கள் எரிந்து உருகிப்ப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ேவனுடைய நாள் சீக்கிரமாய் வரும்படிக்கு மிகுந்த ஆவலோடே காத்திருங்கள்; அந்த நாளில் வானங்கள் வெந்து அழிந்து, பூதங்கள் எரிந்து உருகிப்ப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ாக்குத்தத்தத்தின்படியே நீதி வாசமாயிருக்கும் புதிய வானங்களும் புதிய பூமியும் உண்டாகுமென்று காத்திருக்கிற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ுடைய வாக்குத்தத்தத்தின்படியே நீதி வாசமாயிருக்கும் புதிய வானங்களும் புதிய பூமியும் உண்டாகுமென்று காத்திருக்கிறோ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பிரியமானவர்களே, இவைகள் வரக் காத்திருக்கிற நீங்கள் கறையற்றவர்களும் பிழையில்லாதவர்களுமாய்ச் சமாதானத்தோடே அவர் சந்நிதியில் காணப்படும்படி ஜாக்கிரதையாய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கையால், பிரியமானவர்களே, இவைகள் வரக் காத்திருக்கிற நீங்கள் கறையற்றவர்களும் பிழையில்லாதவர்களுமாய்ச் சமாதானத்தோடே அவர் சந்நிதியில் காணப்படும்படி ஜாக்கிரதையாயிர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ம்முடைய கர்த்தரின் நீடியபொறுமையை இரட்சிப்பென்று எண்ணுங்கள்; நமக்குப் பிரியமான சகோதரனாகிய பவுலும் தனக்கு அருளப்பட்ட ஞானத்தினாலே இப்படியே உங்களுக்கு எழுதியிருக்கிறான்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ேலும் நம்முடைய கர்த்தரின் நீடியபொறுமையை இரட்சிப்பென்று எண்ணுங்கள்; நமக்குப் பிரியமான சகோதரனாகிய பவுலும் தனக்கு அருளப்பட்ட ஞானத்தினாலே இப்படியே உங்களுக்கு எழுதியிருக்கிறான்;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 நிருபங்களிலும் இவைகளைக்குறித்துப் பேசியிருக்கிறான்; அவன் சொன்னவைகளில் சில காரியங்கள் அறிகிறதற்கு அரிதாயிருக்கிறது; கல்லாதவர்களும் உறுதியில்லாதவர்களும் மற்ற வேதவாக்கியங்களைப் புரட்டுகிறதுபோலத் தங்களுக்குக் கேடுவரத்தக்கதாக இவைகளையும் புரட்டுகிற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எல்லா நிருபங்களிலும் இவைகளைக்குறித்துப் பேசியிருக்கிறான்; அவன் சொன்னவைகளில் சில காரியங்கள் அறிகிறதற்கு அரிதாயிருக்கிறது; கல்லாதவர்களும் உறுதியில்லாதவர்களும் மற்ற வேதவாக்கியங்களைப் புரட்டுகிறதுபோலத் தங்களுக்குக் கேடுவரத்தக்கதாக இவைகளையும் புரட்டு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பிரியமானவர்களே, இவைகள் முன்னமே நீங்கள் அறிந்திருக்கிறபடியால், அக்கிரமக்காரருடைய வஞ்சகத்திலே நீங்கள் இழுப்புண்டு உங்கள் உறுதியிலிருந்து விலகி விழுந்துபோகாதபடிக்கு எச்சரிக்கையாயிரு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தலால் பிரியமானவர்களே, இவைகள் முன்னமே நீங்கள் அறிந்திருக்கிறபடியால், அக்கிரமக்காரருடைய வஞ்சகத்திலே நீங்கள் இழுப்புண்டு உங்கள் உறுதியிலிருந்து விலகி விழுந்துபோகாதபடிக்கு எச்சரிக்கையாயிரு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முடைய கர்த்தரும் இரட்சகருமாகிய இயேசுகிறிஸ்துவின் கிருபையிலும் அவரை அறிகிற அறிவிலும் வளருங்கள். அவருக்கு இப்பொழுதும் என்றென்றைக்கும் மகிமையுண்டாவதாக. ஆமெ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்முடைய கர்த்தரும் இரட்சகருமாகிய இயேசுகிறிஸ்துவின் கிருபையிலும் அவரை அறிகிற அறிவிலும் வளருங்கள். அவருக்கு இப்பொழுதும் என்றென்றைக்கும் மகிமையுண்டாவதாக. ஆமெ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ரியமானவர்களே, இந்த இரண்டாம் நிருபத்தை இப்பொழுது உங்களுக்கு எழுதுகி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ரியமானவர்களே, இந்த இரண்டாம் நிருபத்தை இப்பொழுது உங்களுக்கு எழுதுகிற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தீர்க்கதரிசிகளால் முன்சொல்லப்பட்ட வார்த்தைகளையும், இரட்சகாராயிருக்கிற கர்த்தருடைய அப்போஸ்தலராகிய எங்களுடைய கட்டளைகளையும் நீங்கள் நினைவுகூரும்படி இந்த நிருபங்களினால் உங்கள் உண்மையான மனதை நினைப்பூட்டி எழுப்புகிற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ரிசுத்த தீர்க்கதரிசிகளால் முன்சொல்லப்பட்ட வார்த்தைகளையும், இரட்சகாராயிருக்கிற கர்த்தருடைய அப்போஸ்தலராகிய எங்களுடைய கட்டளைகளையும் நீங்கள் நினைவுகூரும்படி இந்த நிருபங்களினால் உங்கள் உண்மையான மனதை நினைப்பூட்டி எழுப்புகி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வது நீங்கள் அறியவேண்டியது என்னவெனில்: கடைசிநாட்களில் பரியாசக்காரர் வந்து, தங்கள் சுயஇச்சைகளின்படியே நடந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ுதலாவது நீங்கள் அறியவேண்டியது என்னவெனில்: கடைசிநாட்களில் பரியாசக்காரர் வந்து, தங்கள் சுயஇச்சைகளின்படியே நட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ருவார் என்று சொல்லுகிற வாக்குத்தத்தம் எங்கே? பிதாக்கள் நித்திரையடைந்தபின்பு சகலமும் சிருஷ்டிப்பின் தோற்றமுதல் இருந்தவிதமாயிருக்கிறதே என்று சொல்லுவ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வருவார் என்று சொல்லுகிற வாக்குத்தத்தம் எங்கே? பிதாக்கள் நித்திரையடைந்தபின்பு சகலமும் சிருஷ்டிப்பின் தோற்றமுதல் இருந்தவிதமாயிருக்கிறதே என்று சொல்லுவ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காலத்தில் தேவனுடைய வார்த்தையினாலே வானங்களும், உலகத்தினின்று தோன்றி ஜலத்தினாலே நிலைகொண்டிருக்கிற பூமியும் உணடாயினவென்பதைய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ூர்வகாலத்தில் தேவனுடைய வார்த்தையினாலே வானங்களும், உலகத்தினின்று தோன்றி ஜலத்தினாலே நிலைகொண்டிருக்கிற பூமியும் உணடாயினவென்பதை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இருந்த உலகம் ஜலப்பிரளயத்தினாலே அழிந்ததென்பதையும் மனதார அறியாமலிருக்கிற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இருக்கிற வானங்களும் பூமியும் அந்த வார்த்தையினாலேயே அக்கினிக்கு இரையாக வைக்கப்பட்டு, தேவபக்தியில்லாதவர்கள் நியாயந்தீர்க்கப்பட்டு அழிந்துபோகும் நாள்வரைக்கும் காக்கப்பட்ட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ப்பொழுது இருக்கிற வானங்களும் பூமியும் அந்த வார்த்தையினாலேயே அக்கினிக்கு இரையாக வைக்கப்பட்டு, தேவபக்தியில்லாதவர்கள் நியாயந்தீர்க்கப்பட்டு அழிந்துபோகும் நாள்வரைக்கும் காக்கப்பட்ட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ரியமானவர்களே, கர்த்தருக்கு ஒருநாள் ஆயிரம்வருஷம்போலவும், ஆயிரம்வருஷம் ஒருநாள்போலவும் இருக்கிறதென்கிற இந்த ஒரு காரியத்தை நீங்கள் அறியாதிருக்கவேண்டா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ரியமானவர்களே, கர்த்தருக்கு ஒருநாள் ஆயிரம்வருஷம்போலவும், ஆயிரம்வருஷம் ஒருநாள்போலவும் இருக்கிறதென்கிற இந்த ஒரு காரியத்தை நீங்கள் அறியாதிருக்கவேண்டா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তাঁর প্রতিশ্রুতি পূর্ণ করতে সত্যি দেরী করছেন না৷ যদিও কেউ কেউ সেরকমই মনে করছে; কিন্তু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জন্য ধৈর্য় ধরে আছেন৷ কেউ য়ে ধ্বংস হয় তা ঈশ্বর চান না, ঈশ্বর চান য়ে প্রত্যেকে মন পরিবর্ত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ক ও পাপের পথ ত্যাগ করুক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ন্তু প্রভুর দিন চোরের মত এসে চমকে দেবে৷ তখন আকাশ বিরাট শব্দ করে অদৃশ্য হবে; আকাশের সব ক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গুনে ধ্বংস করা হবে এবং পৃথিবী ও তার মধ্যে যা কিছু আছে তা পুড়িয়ে ফেল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ব কিছু যখন এইভাবে ধ্বংস হতে যাচ্ছে তখন চিন্তা কর কি প্রকার মানুষ হওয়া তোমাদের দরকার৷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জীবনযাপন করা উচিত এবং ঈশ্বরের সেবার্থে কাজ করা উচি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পরম আগ্রহের সঙ্গে ঈশ্বরের সেই দিনের অপেক্ষায় থাকা উচিত, য়ে দিন আকাশমণ্ডল আগুনে পুড়ে ধ্বংস হ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আকাশের সব কিছু উত্তাপে গলে যা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কিন্তু ঈশ্বর আমাদের এক নতুন আকাশমণ্ডল ও এক নতুন পৃথিবীর প্রতিশ্রুতি দিয়েছেন৷ এই প্রতিশ্রুতি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ূর্ণতার জন্য আমরা অপেক্ষা করছি, আর সেখানে কেবল ধার্মিকতা থাক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ই প্রিয় বন্ধুরা, তোমরা যখন এইসব ঘটবে বলে অপেক্ষা করছ, তখন পাপ ও দোষমুক্ত হয়ে থাকবার আপ্রা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 কর, য়েন ঈশ্বরের সঙ্গে শান্তিতে থাকতে পা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মনে রেখো, আমাদের প্রভুর ধৈর্য্য তোমাদের মুক্তির সুয়োগ দিয়েছে৷ আমাদের প্রিয় ভাই পৌলও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ই বিষয়ে লিখেছেন৷ তাঁকে প্রদত্ত জ্ঞান অনুসারে পৌল এই কথা তাঁর সব চিঠিতে বল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কিছু বিষয় এই পত্রের মধ্যে আছে যা বোঝা শক্ত৷ অজ্ঞ ও বিশ্বাসে দুর্বল লোকরা শাস্ত্রের অন্যা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থার য়েমন বিকৃত অর্থ করে, তেমনি পৌলের কথারও বিকৃত অর্থ করে নিজেদের ধ্বংসের পথে নিয়ে যা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তাই প্রিয় বন্ধুরা, তোমরা এসব কথা আগে থেকেই জেনেছ বলে এ বিষয়ে সতর্ক থাক, যাতে তোমরা দ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ভুলের কবলে পড়ে নিজেদের দৃঢ় বিশ্বাস থেকে সরে না যাও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আমাদের প্রভু ত্রাণকর্তা যীশু খ্রীষ্টের অনুগ্রহ ও জ্ঞানে তোমরা বৃদ্ধি লাভ কর৷ এখন ও অনন্তকা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তাঁর মহিমা বিরাজ করুক৷ আম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বন্ধুরা, তোমাদের কাছে এ আমার দ্বিতীয় পত্র৷ এই দুটি পত্র লিখে, কিছু বিষয় স্মরণ করিয়ে দ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ত্ চিন্তাকে নাড়া দেবার চেষ্টা কর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তীতে পবিত্র ভাববাদীদের সমস্ত কথা ও প্রভু আমাদের ত্রাণকর্তার আদেশ, যা প্রেরিতদের মাধ্যমে ব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, তা তোমাদের স্মরণে আনতে চাই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প্রথমতঃ তোমাদের বুঝতে হবে পৃথিবী শেষ হয়ে যাবার আগের দিনগুলিতে কি ঘটবে৷ লোকেরা তোমাদের উপহা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৷ তারা নিজের নিজের খেয়াল খুশি মতো মন্দ পথে চল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া বলবে, ‘তাঁর আগমণ সম্বন্ধে তাঁর প্রতিজ্ঞার কি হল? কারণ আমরা জানি আমাদের পিতৃপুরুষদের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ওয়ার সময় থেকে, এমনকি সৃষ্টির শুরু থেকে আজ পর্যন্ত সব কিছুই তো একই রকম ভাবে ঘটে চলেছে৷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কিন্তু বহুপূর্বে কি ঘটেছিল তা ঐসব লোকরা স্মরণ করতে চায় না৷ প্রথমে আকাশমণ্ডল ছিল এবং ঈশ্বর জ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 থেকে ও জলের দ্বারা পৃথিবী সৃষ্টি করলেন আর এসবই ঈশ্বরের মুখের বাক্য়ের দ্বারা সৃষ্টি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েই সময়কার জগত জলপ্লাবনের দ্বারা ধ্বংস হয়েছি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শ্বরের বাক্য অনুসারে বর্তমান এই পৃথিবী ও আকাশমণ্ডল আগুনের দ্বারা ধ্বংস হবার জন্য বিরাজ করছে৷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কাশমণ্ডল ও পৃথিবী সেই বিচারের দিনের জন্য, অধার্মিক মানুষের ধ্বংসের জন্য রক্ষিত আ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কিন্তু প্রিয় বন্ধুরা, তোমরা এই একটা কথা ভুলে য়েও না য়ে প্রভুর কাছে এক দিন হাজার বছরের সমা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াজার বছর একদিনের সমা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পিতর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2026-10-20T07:26:40Z</dcterms:created>
  <dcterms:modified xsi:type="dcterms:W3CDTF">2026-10-20T07:26:40Z</dcterms:modified>
  <dc:title>২ পিতর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