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உண்மையுள்ள சாட்சிக்காரராகிய ஆசாரியனான உரியாவையும், யெபெரெகியாவின் குமாரனான சகரியாவையும் அதற்குச் சாட்சிகளாக வைத்துக்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உண்மையுள்ள சாட்சிக்காரராகிய ஆசாரியனான உரியாவையும், யெபெரெகியாவின் குமாரனான சகரியாவையும் அதற்குச் சாட்சிகளாக வைத்துக்கொ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கர்த்தர் என்ன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ோசனை செய்யுங்கள், அது அபத்தமாகும்; வார்த்தையை வசனியுங்கள், அது நிற்காது; தேவன் எங்களோடே இ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ோசனை செய்யுங்கள், அது அபத்தமாகும்; வார்த்தையை வசனியுங்கள், அது நிற்காது; தேவன் எங்களோடே இ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னைகளின் கர்த்தரையே பரிசுத்தம்பண்ணுங்கள்; அவரே உங்கள் பயமும் அவரே உங்கள் அச்சமுமாயி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அநேகர் இடறி விழுந்து நொறுங்கிச் சிக்குண்டு பிடிபட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 ஆகமத்தைக் கட்டி, என் சீஷருக்குள்ளே வேதத்தை முத்திரையிட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 ஆகமத்தைக் கட்டி, என் சீஷருக்குள்ளே வேதத்தை முத்திரையிட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কে বললেন, “বড় একটি পাকানো কাগজ নিয়ে এসো এবং তাতে একটি বিশেষ কলম দিয়ে লেখ: ‘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ের-শালল-হাশ-বসেরউদ্দেশ্য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কিছু লোককে একত্রিত করলাম যাদের সাক্ষী হিসেবে বিশ্বাস করা যায়| (এরা হল ঊরিয যাজক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বেরিখিযের পুত্র সখরিয|) আমি ঐ কথা লেখার সময় এরা লক্ষ্য রা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ে আমি ভাব্বাদিনীর কাজে গেলাম| সে গর্ভবতী হয়ে পুত্র সন্তানের জন্ম দিল| তখন প্রভু আমা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ওর নাম মহের-শালল-হাশ-বস রা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ছেলেটি ‘বাবা’, ‘মা’ বলতে শেখার আগেই ঈশ্বর দম্মেশক ও শমরিয়ার সব ধনসম্পদ নিয়ে নেবেন এবং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ূর রাজার হাতে তুলে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বার আমা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এই লোকরা শীলোহের মৃদু স্রোতকে গ্রহণ করতে অস্বীকার করেছে| তারা রত্‌সীন ও রমলিযের পুত্র পেকহ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খুশী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আমি, প্রভু অশূর রাজাকে আনব এবং তার সমস্ত ক্ষমতা তোমাদের বিরুদ্ধে প্রযোগ করব| তারা ফরা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র শক্তিশালী বন্যার জলের মতো আসবে| জল ফুলে ফেঁপে যেমন নদীর দুকূল ছাপিযে তেড়ে আসে সে ভাব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জল ঐ নদী উপচে যিহূদা দেশকে প্লাবিত করবে| এই জলে যিহূদা আকণ্ঠ নিমজ্জিত হবে এবং প্রায গোটা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সে যাবে|“হে ইম্মানূযেল তোমার গোটা দেশকে গ্রাস না করা পর্য়ন্ত, এই বন্যা তার তাণ্ডব চালিয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মস্ত দেশসমূহ, তোমরা যুদ্ধের জন্য প্রস্তুত হও| তোমরা পরাজিত হবে| সকল দূরবর্তী দেশের লোকরা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ুদ্ধের জন্য প্রস্তুত হও| তোমরাও পরা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যুদ্ধের পরিকল্পনা তৈরী কর! তোমাদের পরিকল্পনা পর্য়ুদস্ত হবে| তোমাদের সেনাবাহিনীকে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! কিন্তু তোমাদের আদেশ নিস্?ল হবে| কেননা ঈশ্বর আমাদের সঙ্গ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শক্ত হাতে আমার সঙ্গে কথা বলেছিলেন| প্রভু আমাকে সতর্ক করে দিলেন এই লোকদের পথে না যে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প্রত্যেক লোকই বলছে যে অন্য লোক তার বিরুদ্ধে ষড়যন্ত্র করছে| তুমি এই সব জিনিস বিশ্বাস কো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লোকরা যেসব বিষয়কে ভয় পায় তুমি তাতে ভয় পেও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 মাত্র প্রভু সর্বশক্তিমানকেই তোমাদের ভয় পাওয়া উচিত্‌| তাঁকেই তোমাদের সম্মান জানানো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দি তোমরা প্রভুকে সম্মান কর, তাঁকে পবিত্র বলে মান্য কর, তাহলেই তিনি তোমাদের পক্ষে এক নিরা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রয় হবেন| কিন্তু তোমরা তাঁকে সম্মান কর না| তাই ঈশ্বর একটা পাথরের মতো হবেন এবং তোমরা সেই পাথ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আছড়ে পড়বে| ইস্রায়েলের দুটি পরিবার এই পাথরের ওপর হোঁচট খাবে এবং তারা আঘাত পাবে|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কে আটক করতে প্রভু একটা ফাঁদ স্বরূপ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নেক লোক এই পাথরের ওপর হোঁচট খাবে, তারা পড়ে যাবে এবং আহত হবে| অনেকে ফাঁদে পড়ে ধরা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িশাইয় বললেন: “একটা চুক্তি কর এবং তাতে সীলমোহর দিয়ে রাখো| ভবিষ্যতের জন্য আমার শিক্ষামাল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ঞ্চয় করে রাখো| আমার অনুগামীদের সামনে এই কাজটি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চুক্তিটি হল:আমি আমাদের রক্ষা করতে প্রভুর জন্য অপেক্ষা করব| তিনি যাকোবের পরিবারের থেকে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কোচ্ছেন| কিন্তু আমি প্রভুর জন্য অপেক্ষা করব| তিনি আমাদের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আমি এবং আমার ছেলেমেয়েরা ইস্রায়েলের লোকের চিহ্ন এবং প্রমাণ স্বরূপ| সিয়োন পর্বতনিবাসী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আমাদের পাঠ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বং তারা যদি তোমাকে বলে, “মাধ্যমদের, জ্যোতিষীদের, গণত্‌কার এবং বাজীকরদের প্রশ্ন কর, “লোকদে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(নিজেদের) ঈশ্বরকে খোঁজা উচিত্‌ নয়? মৃতদের কাছে কি তারা জীবিতদের সম্পর্কে প্রশ্ন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িক্ষামালা এবং চুক্তি তোমাদের মেনে চলা উচিত্‌| তোমরা এই আদেশগুলো না মানলে তোমাদের হয়তো ভুল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তে হবে| গুণীন এবং গণত্‌কারদের কাছ থেকে যে আদেশ উপদেশ আসে সেগুলো ভুল| এর কোন মূল্য নেই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মেনে চললে তোমাদের কিছু লাভ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যদি ভুল, মিথ্যা আদেশ মেনে চল তাহলে দেশে বিপদ এবং দুর্ভির্ক্ষ দেখা দেবে| ক্ষুধার্ত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হয়ে তাদের রাজা ও তাঁর দেবতাদের শাপ দেবে| তারপর তারা সাহায্যের জন্য ঈশ্বরের খোঁ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েশের চারদিকে তাকিযে দেখলে তারা দেখতে পাবে শুধুই দুঃখ-দারিদ্র্য়, হতাশাজনক অন্ধকার| তাদের জ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অন্ধকারের মধ্যে ঠেল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2026-10-20T02:57:56Z</dcterms:created>
  <dcterms:modified xsi:type="dcterms:W3CDTF">2026-10-20T02:57:56Z</dcterms:modified>
  <dc:title>যিশাইয়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