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ர் பாரத்தை ஒருவர் சுமந்து, அப்படியே கிறிஸ்துவினுடைய பிரமாணத்தை நிறைவேற்ற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, தான் ஒன்றுமில்லாதிருந்தும், தன்னை ஒரு பொருட்டென்று எண்ணினால், தன்னைத்தானே வஞ்சிக்கிறவனா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, தான் ஒன்றுமில்லாதிருந்தும், தன்னை ஒரு பொருட்டென்று எண்ணினால், தன்னைத்தானே வஞ்சிக்கிறவனா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வன் தன்தன் பாரத்தைச் சுமப்ப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ிருவசனத்தில் உபதேசிக்கப்படுகிறவன் உபதேசிக்கிறவனுக்குச் சகல நன்மைகளிலும் பகிர்ந்து கொடுக்க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ிருவசனத்தில் உபதேசிக்கப்படுகிறவன் உபதேசிக்கிறவனுக்குச் சகல நன்மைகளிலும் பகிர்ந்து கொடு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ம்போகாதிருங்கள், தேவன் தம்மைப் பரியாசம்பண்ணவொட்டார்; மனுஷன் எதை விதைக்கிறானோ அதையே அற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ன்மைசெய்கிறதில் சோர்ந்துபோகாமல் இருப்போமாக; நாம் தளர்ந்துபோகாதிருந்தால் ஏற்றகாலத்தில் அறுப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ன்மைசெய்கிறதில் சோர்ந்துபோகாமல் இருப்போமாக; நாம் தளர்ந்துபோகாதிருந்தால் ஏற்றகாலத்தில் அறு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மக்குக் கிடைக்கும் சமயத்திற்குத்தக்கதாக, யாவருக்கும், விசேஷமாக விசுவாச குடும்பத்தார்களுக்கும், நன்மைசெய்யக்கடவ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யெழுத்தாய் எவ்வளவு எழுதினேனென்று பா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 இயேசுவுக்குள் விருத்தசேதனமும் ஒன்றுமில்லை, விருத்தசேதனமில்லாமையும் ஒன்றுமில்லை; புது சிருஷ்டியே காரிய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 பிரமாணத்தின்படி நடந்துவருகிறவர்கள் எவர்களோ, அவர்களுக்கும், தேவனுடைய இஸ்ரவேலருக்கும், சமாதானமும் இரக்கமும் உண்டாயி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ிமேல் ஒருவனும் எனக்கு வருத்தம் உண்டாக்காதிருப்பானாக; கர்த்தராகிய இயேசுவினுடைய அச்சடையாளங்களை நான் என் சரீரத்திலே தரித்துக்கொண்டி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ிமேல் ஒருவனும் எனக்கு வருத்தம் உண்டாக்காதிருப்பானாக; கர்த்தராகிய இயேசுவினுடைய அச்சடையாளங்களை நான் என் சரீரத்திலே தரித்துக்கொண்ட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ோதரரே, நம்முடைய கர்த்தராகிய இயேசுகிறிஸ்துவின் கிருபை உங்கள் ஆவியுடனேகூட இருப்பதாக. ஆமெ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ோதரரே, நம்முடைய கர்த்தராகிய இயேசுகிறிஸ்துவின் கிருபை உங்கள் ஆவியுடன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র ভাই ও বোনেরা, তোমাদের মধ্যে কেউ যদি হঠাত্ পাপে পড়ে তবে তোমরা যাঁরা আত্মিক ভাবাপন্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তাকে ঠিক পথে আনতে সাহায্য করবে৷ একাজ অত্যন্ত নম্রভাবে করতে হবে; কিন্তু তোমরা নিজেরাও সাবধ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ো, পাছে তোমরাও পরীক্ষায় পড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রা একে অপরের ভার বহন কর, এই রকম করলে বাস্তবে খ্রীষ্টের বিধি-ব্যবস্থাই পালন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োন ব্যক্তি যদি প্রকৃতপক্ষে ভাল না হয়েও নিজেকে অন্যদের থেকে ভাল মনে করে তাহলে সে নিজেকে প্রতার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পর লোকের সঙ্গে নিজের তুলনা না করে প্রত্যেকের উচিত নিজের কাজ যাচাই করে দেখা, তবে সে যা করছে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র্ব কর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ারণ প্রত্যেক ব্যক্তিকে তার নিজের দাযিত্ব নি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 ব্যক্তি শিক্ষকের কাছ থেকে ঈশ্বরের বার্তার বিষয়ে শিক্ষা লাভ করে, তার উচিত সেই শিক্ষকক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উত্তম বিষয়ের সহভাগী করে প্রতিদান দেওয়া৷কারণ প্রত্যেক ব্যক্তিকে তার নিজের দাযিত্ব নি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নিজেদের বোকা বানিও না৷ ঈশ্বরকে ঠকানো যায় না৷ য়েমন বুনবে, তেমন কাট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়ে নিজ পাপ প্রকৃতির বীজ রোপন করে সে তার থেকে সংগ্রহ করবে৷ কিন্তু য়ে পবিত্র আত্মার বীজ বুন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আত্মার কাছ থেকে অনন্ত জীবন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ভাল কাজ করতে করতে আমরা য়েন ক্লান্ত না হয়ে পড়ি, কারণ নিরুপিত সময়ে আমরা ফসল রূপে অনন্ত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৷ হাল ছাড়লে চল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ুয়োগ পেলে আমাদের সব লোকের প্রতি ভাল কাজ করা উচিত, বিশেষ করে বিশ্বাসীর গৃহের পরিজনদের প্রত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েখ কত বড় বড় অক্ষরে নিজের হাতে আমি এই চূড়ান্ত কথাগুলি লিখ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ঁরা তোমাদের সুন্নত করার চেষ্টায় আছে, তাদের উদ্দেশ্য অন্যদের কাছে নাম কেনার৷ তারা এটা করে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ের ক্রুশের জন্য তারা অত্যাচারিত ন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াঁরা সুন্নত করেছে তারা নিজেরাও বিধি-ব্যবস্থা ঠিক মতো পালন করে না অথচ তারাই তোমাদের সুন্নত কর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ছে; উদ্দেশ্য, তোমাদের সুন্নত করানোর মাধ্যমে বশ করতে পারলে এই কাজ নিয়ে তারা গর্ব করার সুয়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শুধু আমাদের প্রভু যীশু খ্রীষ্টের ক্রুশ ছাড়া আমার গর্ব করার মতো কিছুই নেই৷ যীশুর ক্রুশ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র দ্বারা আমি জগতের কাছে ক্রুশবিদ্ধ আর জগত আমার কাছে ক্রুশবিদ্ধ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ারো সুন্নত করা হল কি হল না সেটা বড় বিষয় নয় কিন্তু এটা জরুরী য়ে এক নতুন সৃষ্টি হ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ের লোকেরা যাঁরাই এই নিয়ম মানে তাদের ওপর শান্তি ও দয়া বর্ষিত হো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চিঠি লেখা শেষ করার আগে আমার অনুরোধ, য়েন কেউ আর আমাকে কষ্ট না দেয়, কারণ ইতিমধ্যেই আমি আমার দে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ের ক্ষত চিহ্ন বহন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ভাই ও বোনেরা, আমি প্রার্থনা করি য়ে প্রভু যীশু খ্রীষ্টের অনুগ্রহ তোমাদের আত্মার মধ্যে বির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ক৷ আম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2026-10-21T08:33:51Z</dcterms:created>
  <dcterms:modified xsi:type="dcterms:W3CDTF">2026-10-21T08:33:51Z</dcterms:modified>
  <dc:title>গালাতীয়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