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37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நினைவெல்லாம் பேச்செல்லாம் நீரே நீரே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அரணெல்லாம் நீரே பெலனெல்லா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நீரே ஐயா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நீரே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நீரே நீரே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ியாகி என்னை மீட்டீரய்யா-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சுமந்து தீர்த்தீரய்யா-2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போல் வேறே தெய்வம்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ிற்கு இணையாய் ஏதுமில்லை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;தானே எந்தன் உயிர்மூச்சு-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சனமே எனக்கு உணவாச்சு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ைப்போல் என்னை தேற்று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ைப்போல் தோளில் என்னை சும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யிரோடு கலந்த உன்ன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யிர்வாழ்வதே உமக்கா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2026-11-02T02:44:01Z</dcterms:created>
  <dcterms:modified xsi:type="dcterms:W3CDTF">2026-11-02T02:44:01Z</dcterms:modified>
  <dc:title>துதிப் பாடல்கள் : 838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