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ட்டவனுடைய ஆவி கர்த்தராகிய இயேசுகிறிஸ்துவின் நாளிலே இரட்சிக்கப்படும்படி, மாம்சத்தின் அழிவுக்காக, நம்முடைய கர்த்தராகிய இயேசு கிறிஸ்துவின் நாமத்தினாலே அவனைச் சாத்தானுக்கு ஒப்புக்கொடுக்கவேண்டுமென்று தீர்ப்புச்செய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ட்டவனுடைய ஆவி கர்த்தராகிய இயேசுகிறிஸ்துவின் நாளிலே இரட்சிக்கப்படும்படி, மாம்சத்தின் அழிவுக்காக, நம்முடைய கர்த்தராகிய இயேசு கிறிஸ்துவின் நாமத்தினாலே அவனைச் சாத்தானுக்கு ஒப்புக்கொடுக்கவேண்டுமென்று தீர்ப்புச்செய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மேன்மை பாராட்டுகிறது நல்லதல்ல; கொஞ்சம் புளித்தமா பிசைந்தமா முழுவதையும் புளிப்பாக்குமென்று அறியீர்கள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நீங்கள் புளிப்பில்லாதவர்களாயிருக்கிறபடியே, புதிதாய்ப் பிசைந்த மாவாயிருக்கும்படிக்கு, பழைய புளித்தமாவைப் புறம்பே கழித்துப்போடுங்கள். ஏனெனில் நம்முடைய பஸ்காவாகிய கிறிஸ்து நமக்காக பலியிடப்பட்டிருக்கிறார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நீங்கள் புளிப்பில்லாதவர்களாயிருக்கிறபடியே, புதிதாய்ப் பிசைந்த மாவாயிருக்கும்படிக்கு, பழைய புளித்தமாவைப் புறம்பே கழித்துப்போடுங்கள். ஏனெனில் நம்முடைய பஸ்காவாகிய கிறிஸ்து நமக்காக பலியிடப்பட்டிருக்கிறார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 உண்மை என்னும் புளிப்பில்லாத அப்பத்தோடே பண்டிகையை ஆசரிக்கக்கடவ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பழைய புளித்தமாவோடே அல்ல, துர்க்குணம் பொல்லாப்பு என்னும் புளித்தமாவோடும் அல்ல, துப்புரவு உண்மை என்னும் புளிப்பில்லாத அப்பத்தோடே பண்டிகையை ஆசரிக்கக்கட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பசாரக்காரரோடே கலந்திருக்கக்கூடாதென்று நிருபத்தில் உங்களுக்கு எழுத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 இவர்களோடு எவ்வளவும் கலந்திருக்கக்கூடாதென்று நான் எழுதவில்லை; அப்படியானால் நீங்கள் உலகத்தைவிட்டு நீங்கிப்போகவேண்டியதாயிருக்கும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வ்வுலகத்திலுள்ள விபசாரக்காரர், பொருளாசைக்காரர், கொள்ளைக்காரர், விக்கிரகாராதனைக்காரர் இவர்களோடு எவ்வளவும் கலந்திருக்கக்கூடாதென்று நான் எழுதவில்லை; அப்படியானால் நீங்கள் உலகத்தைவிட்டு நீங்கிப்போகவேண்டியதாயிருக்க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உங்களுக்கு எழுதினதென்னவென்றால், சகோதரனென்னப்பட்ட ஒருவன் விபசாரக்காரனாயாவது, பொருளாசைக்காரனாயாவது, விக்கிரகாராதனைக்காரனாயாவது, உதாசினனாயாவது, வெறியனாயாவது, கொள்ளைக்காரனாயாவது இருந்தால், அவனோடே கலந்திருக்கக்கூடாது; அப்படிப்பட்டவனுடனேகூடப் புசிக்கவுங்கூட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ம்பே இருக்கிறவர்களைக்குறித்துத் தீர்ப்புச்செய்கிறது என் காரியமா? உள்ளே இருக்கிறவர்களைக்குறித்தல்லவோ நீங்கள் தீர்ப்புச்செய்கிறீர்கள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றம்பே இருக்கிறவர்களைக்குறித்துத் தீர்ப்புச்செய்கிறது என் காரியமா? உள்ளே இருக்கிறவர்களைக்குறித்தல்லவோ நீங்கள் தீர்ப்புச்செய்கிறீர்கள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ம்பே இருக்கிறவர்களைக்குறித்து தேவனே தீர்ப்புச்செய்வார். ஆகையால் அந்தப் பொல்லாதவனை உங்களைவிட்டுத் தள்ளிப்போட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ம்பே இருக்கிறவர்களைக்குறித்து தேவனே தீர்ப்புச்செய்வார். ஆகையால் அந்தப் பொல்லாதவனை உங்களைவிட்டுத் தள்ளிப்போ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 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விபசாரம் உண்டென்று பிரசித்தமாய்ச் சொல்லப்படுகிறதே, ஒருவன் தன் தகப்பனுடைய மனைவியை வைத்துக்கொண்டிருக்கிறானே; அது அஞ்ஞானிகளுக்குள்ளும் சொல்லப்படாத விபசாரமாயிருக்கிற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காரியஞ்செய்தவனை நீங்கள் உங்களைவிட்டு நீக்காமலும் துக்கப்படாமலும், இறுமாப்படைந்திருக்கிற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 காரியஞ்செய்தவனை நீங்கள் உங்களைவிட்டு நீக்காமலும் துக்கப்படாமலும், இறுமாப்படைந்திருக்கிற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 செய்தவனைக்குறித்து நான் கூட இருக்கிறதுபோல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ரீரத்தினாலே உங்களுக்குத் தூரமாயிருந்தும், ஆவியினாலே உங்களோடேகூட இருக்கிறவனாய், இப்படிச் செய்தவனைக்குறித்து நான் கூட இருக்கிறதுபோல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ும், என்னுடைய ஆவியும், நமது கர்த்தராகிய இயேசுகிறிஸ்துவின் அதிகாரத்தோடே கூடிவந்திருக்கையி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ும், என்னுடைய ஆவியும், நமது கர்த்தராகிய இயேசுகிறிஸ்துவின் அதிகாரத்தோடே கூடிவந்திருக்கையி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7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deliver such an one unto Satan for the destruction of the flesh, that the spirit may be sav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day of the Lord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glorying is not good. Know all of you not that a little leaven leavens the whole lump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Purge out therefore the old leaven, that all of you may be a new lump, as all of you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leavened. For even Christ our passover is sacrificed for 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fore let us keep the feast, not with old leaven, neither with the leaven of malic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ckedness; but with the unleavened bread of sincerity and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rote unto you in an epistle not to company with fornicator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et not altogether with the fornicators of this world, or with the covetous, or extortionist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r with idolaters; for then must all of you essentially go out of the worl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now I have written unto you not to keep company, if any man that is called a brother be a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nicator, or covetous, or an idolater, or a reviler, or a drunkard, or an extortionist; with su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 one no not to ea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what have I to do to judge them also that are without? do not all of you judge them that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i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them that are without God judges. Therefore put away from among yourselves that wick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t is reported commonly that there is fornication among you, and such fornication as is not s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uch as named among the Gentiles, that one should have his father's w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all of you are puffed up, and have not rather mourned, that he that has done this deed m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taken away from among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verily, as absent in body, but present in spirit, have judged already, as though I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sent, concerning him that has so done this de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the name of our Lord Jesus Christ, when all of you are gathered together, and my spirit, wit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ower of our Lord Jesus Chri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2026-10-19T23:10:50Z</dcterms:created>
  <dcterms:modified xsi:type="dcterms:W3CDTF">2026-10-19T23:10:50Z</dcterms:modified>
  <dc:title>1 Corinthians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