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மோசின் குமாரனாகிய ஏசாயா யூதாவையும் எருசலேமையும் குறித்துக் கண்ட தரிசன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டைசிநாட்களில் கர்த்தருடைய ஆலயமாகிய பர்வதம் பர்வதங்களின் கொடுமுடியில் ஸ்தாபிக்கப்பட்டு, மலைகளுக்கு மேலாய் உயர்த்தப்படும்; எல்லா ஜாதிகளும் அதற்கு ஓடிவருவ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டைசிநாட்களில் கர்த்தருடைய ஆலயமாகிய பர்வதம் பர்வதங்களின் கொடுமுடியில் ஸ்தாபிக்கப்பட்டு, மலைகளுக்கு மேலாய் உயர்த்தப்படும்; எல்லா ஜாதிகளும் அதற்கு ஓடிவருவ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ிரளான ஜனங்கள் புறப்பட்டு வந்து: நாம் கர்த்தரின் பர்வதத்துக்கும் யாக்கோபின் தேவனுடைய ஆலயத்துக்கும் போவோம் வாருங்கள்; அவர் தமது வழிகளை நமக்குப் போதிப்பார், நாம் அவர் பாதைகளில் நடப்போம் என்பார்கள்; ஏனெனில் சீயோனிலிருந்து வேதமும், எருசலேமிலிருந்து கர்த்தரின் வசனமும் வெளிப்பட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ிரளான ஜனங்கள் புறப்பட்டு வந்து: நாம் கர்த்தரின் பர்வதத்துக்கும் யாக்கோபின் தேவனுடைய ஆலயத்துக்கும் போவோம் வாருங்கள்; அவர் தமது வழிகளை நமக்குப் போதிப்பார், நாம் அவர் பாதைகளில் நடப்போம் என்பார்கள்; ஏனெனில் சீயோனிலிருந்து வேதமும், எருசலேமிலிருந்து கர்த்தரின் வசனமும் வெளிப்பட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ிரளான ஜனங்கள் புறப்பட்டு வந்து: நாம் கர்த்தரின் பர்வதத்துக்கும் யாக்கோபின் தேவனுடைய ஆலயத்துக்கும் போவோம் வாருங்கள்; அவர் தமது வழிகளை நமக்குப் போதிப்பார், நாம் அவர் பாதைகளில் நடப்போம் என்பார்கள்; ஏனெனில் சீயோனிலிருந்து வேதமும், எருசலேமிலிருந்து கர்த்தரின் வசனமும் வெளிப்பட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ர்ஷீசின் கப்பல்கள் எல்லாவற்றின்மேலும், எல்லாச் சித்திர விநோதங்களின்மேலும் வர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ர்ஷீசின் கப்பல்கள் எல்லாவற்றின்மேலும், எல்லாச் சித்திர விநோதங்களின்மேலும் வர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ஜாதிகளுக்குள் நியாயம் தீர்த்து, திரளான ஜனங்களைக் கடிந்துகொள்வார்; அப்பொழுது அவர்கள் தங்கள் பட்டயங்களை மண்வெட்டிகளாகவும் தங்கள் ஈட்டிகளை அரிவாள்களாகவும் அடிப்பார்கள்; ஜாதிக்குவிரோதமாய் ஜாதி பட்டயம் எடுப்பதில்லை, இனி அவர்கள் யுத்தத்தைக் கற்பதும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ஜாதிகளுக்குள் நியாயம் தீர்த்து, திரளான ஜனங்களைக் கடிந்துகொள்வார்; அப்பொழுது அவர்கள் தங்கள் பட்டயங்களை மண்வெட்டிகளாகவும் தங்கள் ஈட்டிகளை அரிவாள்களாகவும் அடிப்பார்கள்; ஜாதிக்குவிரோதமாய் ஜாதி பட்டயம் எடுப்பதில்லை, இனி அவர்கள் யுத்தத்தைக் கற்பதும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ஜாதிகளுக்குள் நியாயம் தீர்த்து, திரளான ஜனங்களைக் கடிந்துகொள்வார்; அப்பொழுது அவர்கள் தங்கள் பட்டயங்களை மண்வெட்டிகளாகவும் தங்கள் ஈட்டிகளை அரிவாள்களாகவும் அடிப்பார்கள்; ஜாதிக்குவிரோதமாய் ஜாதி பட்டயம் எடுப்பதில்லை, இனி அவர்கள் யுத்தத்தைக் கற்பதும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நரரின் மேட்டிமைதாழ்ந்து, மனுஷரின் வீறாப்புத்தணியும்; கர்த்தர் ஒருவரே அந்நாளில் உயர்ந்திருப்ப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நரரின் மேட்டிமைதாழ்ந்து, மனுஷரின் வீறாப்புத்தணியும்; கர்த்தர் ஒருவரே அந்நாளில் உயர்ந்திருப்ப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ாக்கோபின் வம்சத்தாரே, கர்த்தரின் வெளிச்சத்திலே நடப்போம் வாருங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ிக்கிரகங்கள் கட்டோடே ஒழிந்துபோ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ாக்கோபின் வம்சத்தாராகிய உம்முடைய ஜனத்தைக் கைநெகிழ்ந்தீர்; அவர்கள் கீழ்த்திசையாரின் போதகத்தால் நிறைந்து, பெலிஸ்தியரைப்போல் நாள் பார்க்கிறவர்களாயிருந்து, அந்நிய புத்திரர் மேல் பிரியப்படுகிறார்கள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ாக்கோபின் வம்சத்தாராகிய உம்முடைய ஜனத்தைக் கைநெகிழ்ந்தீர்; அவர்கள் கீழ்த்திசையாரின் போதகத்தால் நிறைந்து, பெலிஸ்தியரைப்போல் நாள் பார்க்கிறவர்களாயிருந்து, அந்நிய புத்திரர் மேல் பிரியப்படுகிறார்கள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ூமியைத் தத்தளிக்கப்பண்ணக் கர்த்தர் எழும்பும்போது, அவருடைய பயங்கரத்திற்கும், அவருடைய மகிமைப்பிரதாபத்திற்கும் விலகி, கன்மலைகளின் கெபிகளிலும் பூமியின் குகைகளிலும் புகுந்துகொள்வ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ூமியைத் தத்தளிக்கப்பண்ணக் கர்த்தர் எழும்பும்போது, அவருடைய பயங்கரத்திற்கும், அவருடைய மகிமைப்பிரதாபத்திற்கும் விலகி, கன்மலைகளின் கெபிகளிலும் பூமியின் குகைகளிலும் புகுந்துகொள்வ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தேசம் வெள்ளியினாலும் பொன்னினாலும் நிறைந்திருக்கிறது; அவர்கள் பொக்கிஷங்களுக்கு முடிவில்லை; அவர்கள் தேசம் குதிரைகளாலும் நிறைந்திருக்கிறது; அவர்கள் இரதங்களுக்கும் முடிவ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தேசம் வெள்ளியினாலும் பொன்னினாலும் நிறைந்திருக்கிறது; அவர்கள் பொக்கிஷங்களுக்கு முடிவில்லை; அவர்கள் தேசம் குதிரைகளாலும் நிறைந்திருக்கிறது; அவர்கள் இரதங்களுக்கும் முடிவ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ூமியைத் தத்தளிக்கப்பண்ணக் கர்த்தர் எழும்பும் அந்நாளிலே, அவருடைய மகிமைப்பிரதாபத்திற்கும் விலகி, கன்மலைகளின் வெடிப்புகளிலும் குன்றுகளின் சந்துகளிலும் புகுந்துகொள்ளும்படிக்க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ூமியைத் தத்தளிக்கப்பண்ணக் கர்த்தர் எழும்பும் அந்நாளிலே, அவருடைய மகிமைப்பிரதாபத்திற்கும் விலகி, கன்மலைகளின் வெடிப்புகளிலும் குன்றுகளின் சந்துகளிலும் புகுந்துகொள்ளும்படிக்க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தேசம் விக்கிரகங்களாலும் நிறைந்திருக்கிறது; தங்கள் கைகளின் கிரியையையும் தங்கள் விரல்கள் உண்டுபண்ணினதையும் பணிந்து கொள்கி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தேசம் விக்கிரகங்களாலும் நிறைந்திருக்கிறது; தங்கள் கைகளின் கிரியையையும் தங்கள் விரல்கள் உண்டுபண்ணினதையும் பணிந்து கொள்கி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னுஷன் பணிந்துகொள்ளத் தனக்கு உண்டாக்கியிருந்த தன் வெள்ளி விக்கிரகங்களையும், தன் பொன் விக்கிரகங்களையும், மூஞ்சூறுகளுக்கும் துரிஞ்சில்களுக்கும் எறிந்துவிடுவ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னுஷன் பணிந்துகொள்ளத் தனக்கு உண்டாக்கியிருந்த தன் வெள்ளி விக்கிரகங்களையும், தன் பொன் விக்கிரகங்களையும், மூஞ்சூறுகளுக்கும் துரிஞ்சில்களுக்கும் எறிந்துவிடுவ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ிறியவனும் குனிகிறான், பெரியவனும் பணிகிறான்; ஆகையால் அவர்களுக்கு மன்னியாதிருப்பீ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சியிலே சுவாசமுள்ள மனுஷனை நம்புவதைவிட்டுவிடுங்கள்; எண்ணப்படுவதற்கு அவன் எம்மாத்திர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ின் பயங்கரத்துக்கும், அவருடைய மகிமைப்பிரதாபத்திற்கும் விலகி, நீ கன்மலையில் ஒதுங்கி, மண்ணில் ஒளித்துக்கொ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ின் பயங்கரத்துக்கும், அவருடைய மகிமைப்பிரதாபத்திற்கும் விலகி, நீ கன்மலையில் ஒதுங்கி, மண்ணில் ஒளித்துக்கொ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ரரின் மேட்டிமையான கண்கள் தாழ்த்தப்படும், மனுஷரின் வீறாப்பும் தணியும்; கர்த்தர் ஒருவரே அந்நாளில் உயர்ந்திருப்ப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ரரின் மேட்டிமையான கண்கள் தாழ்த்தப்படும், மனுஷரின் வீறாப்பும் தணியும்; கர்த்தர் ஒருவரே அந்நாளில் உயர்ந்திருப்ப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ல்லாம் தாழ்த்தப்படும்பொருட்டுச் சேனைகளுடைய கர்த்தரின் நாளானது பெருமையும் மேட்டிமையுமானவை எல்லாவற்றின்மேலும், உயர்ந்தவை எல்லாவற்றின்மேலும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ல்லாம் தாழ்த்தப்படும்பொருட்டுச் சேனைகளுடைய கர்த்தரின் நாளானது பெருமையும் மேட்டிமையுமானவை எல்லாவற்றின்மேலும், உயர்ந்தவை எல்லாவற்றின்மேலும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லீபனோனிலுள்ள உயரமும் ஓங்கலுமான எல்லாக் கேதுருக்களின்மேலும், பாசானிலுள்ள எல்லாக் கர்வாலி மரங்களின் மேலும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லீபனோனிலுள்ள உயரமும் ஓங்கலுமான எல்லாக் கேதுருக்களின்மேலும், பாசானிலுள்ள எல்லாக் கர்வாலி மரங்களின் மேலும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னதமான எல்லாப் பர்வதங்களின்மேலும், உயரமான எல்லாமலையின்மேலும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யர்ந்த எல்லாக்கோபுரத்தின்மேலும், அரணான எல்லா மதிலின்மேலும்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1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ആമോസിന്റെ മകനായ യെശയ്യാവു യെഹൂദയെയും യെരൂശലേമിനെയും പറ്റി ദർശിച്ച വചന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ന്ത്യകാലത്തു യഹോവയുടെ ആലയമുള്ള പർവ്വതം പർവ്വതങ്ങളുടെ ശിഖരത്തിൽ സ്ഥാപിതവും കുന്നുകൾക്കു മീ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ന്നതവുമായിരിക്കും; സകലജാതികളും അതിലേക്കു ഒഴുകിച്ചെല്ല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നേകവംശങ്ങളും ചെന്നു: വരുവിൻ, നമുക്കു യഹോവയുടെ പർവ്വതത്തിലേക്കു, യാക്കോബിൻ ദൈവ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ലയത്തിലേക്കു കയറിച്ചെല്ലാം; അവൻ നമുക്കു തന്റെ വഴികളെ ഉപദേശിച്ചുതരികയും നാം അവന്റെ പാതകളിൽ നട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ും എന്നു പറയും. സീയോനിൽനിന്നു ഉപദേശവും യെരൂശലേമിൽനിന്നു യഹോവയുടെ വചനവും പുറപ്പെ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ഉറപ്പുള്ള എല്ലാമതിലിന്മേലും എല്ലാതർശീശ് കപ്പലിന്മേലും മനോഹരമായ സകലശൃംഗാര ഗോപുരത്തിന്മേ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വൻ ജാതികളുടെ ഇടയിൽ ന്യായം വിധിക്കയും ബഹുവംശങ്ങൾക്കു വിധികല്പിക്കയും ചെയ്യും; അവർ ത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ളുകളെ കൊഴുക്കളായും കുന്തങ്ങളെ വാക്കത്തികളായും അടിച്ചുതീർക്കും; ജാതി ജാതിക്കു നേരെ വാളോങ്ങുകയി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ർ ഇനി യുദ്ധം അഭ്യസിക്കയും ഇ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പ്പോൾ മനുഷ്യന്റെ ഗർവ്വം കുനിയും; പുരുഷന്മാരുടെ ഉന്നതഭാവം താഴും; യഹോവ മാത്രം അന്നാള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ന്നതനാ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യാക്കോബ്ഗൃഹമേ, വരുവിൻ; നമുക്കു യഹോവയുടെ വെളിച്ചത്തിൽ നടക്കാ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മിത്ഥ്യാമൂർത്തികളോ അശേഷം ഇല്ലാതെയ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എന്നാൽ നീ യാക്കോബ്ഗൃഹമായ നിന്റെ ജനത്തെ തള്ളിക്കളഞ്ഞിരിക്കുന്നു; അവർ പൂർവ്വദേശക്കാരുടെ മര്യാദകള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റഞ്ഞും ഫെലിസ്ത്യരെപ്പോലെ പ്രശ്നക്കാരായും അന്യജാതിക്കാരോടു കയ്യടിച്ചവരായും ഇ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യഹോവ ഭൂമിയെ നടുക്കുവാൻ എഴുന്നേല്ക്കുമ്പോൾ അവർ അവന്റെ ഭയങ്കരത്വം നിമിത്തവും അവന്റെ മഹിമ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ഭനിമിത്തവും പാറകളുടെ ഗുഹകളിലും മണ്ണിലെ പോതുകളിലും കട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വരുടെ ദേശത്തു വെള്ളിയും പൊന്നും നിറഞ്ഞിരിക്കുന്നു; അവരുടെ നിക്ഷേപങ്ങൾക്കു കണക്കില്ല; അവ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േശത്തു കുതിരകൾ നിറഞ്ഞിരിക്കുന്നു; അവരുടെ രഥങ്ങൾക്കും എണ്ണ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യഹോവ ഭൂമിയെ നടുക്കുവാൻ എഴുന്നേല്ക്കുമ്പോൾ അവന്റെ ഭയങ്കരത്വംനിമിത്തവും അവന്റെ മഹിമ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ഭനിമിത്തവും പാറകളുടെ ഗഹ്വരങ്ങളിലും പൊട്ടിയ പാറകളുടെ വിള്ളലുകളിലും കടക്കേണ്ട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വരുടെ ദേശത്തു വിഗ്രഹങ്ങൾ നിറഞ്ഞിരിക്കുന്നു; സ്വവിരൽകൊണ്ടുണ്ടാക്കിയ കൈപ്പണിയെ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മസ്ക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തങ്ങൾ നമസ്കരിപ്പാൻ വെള്ളികൊണ്ടും പൊന്നുകൊണ്ടും ഉണ്ടാക്കിയ മിത്ഥ്യാമൂർത്തികളെ മനുഷ്യർ ആ നാള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ുരപ്പനെലിക്കും നരിച്ചീറിന്നും എറിഞ്ഞുകള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മനുഷ്യൻ വണങ്ങുന്നു, പുരുഷൻ കുനിയുന്നു; ആകയാൽ നീ അവരോടു ക്ഷമിക്കരുത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മൂക്കിൽ ശ്വാസമുള്ള മനുഷ്യനെ വിട്ടൊഴിവിൻ; അവനെ എന്തു വിലമതിപ്പാനുള്ള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യഹോവയുടെ ഭയങ്കരത്വംനിമിത്തവും അവന്റെ മഹിമയുടെ പ്രഭനിമിത്തവും നീ പാറയിൽ കടന്നു മണ്ണ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ളിച്ചുകൊൾ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മനുഷ്യരുടെ നിഗളിച്ച കണ്ണു താഴും; പുരുഷന്മാരുടെ ഉന്നതഭാവം കുനിയും; യഹോവ മാത്രം അന്നാള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ന്നതനാ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സൈന്യങ്ങളുടെ യഹോവയുടെ നാൾ ഗർവ്വവും ഉന്നതഭാവവും ഉള്ള എല്ലാറ്റിന്മേലും നിഗളമുള്ള എല്ലാറ്റിന്മേ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ര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വ താണുപോകും. ലെബാനോനിലെ പൊക്കവും ഉയരവും ഉള്ള സകല ദേവദാരുക്കളിന്മേലും ബാർശാനി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ല്ലാകരുവേലകങ്ങളിന്മേലും ഉയർന്നിരിക്ക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സകലപർവ്വതങ്ങളിന്മേലും ഉയരമുള്ള എല്ലാകന്നുകളിന്മേ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ഉന്നതമായ സകലഗോപുരത്തിന്മേ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2026-10-20T00:41:11Z</dcterms:created>
  <dcterms:modified xsi:type="dcterms:W3CDTF">2026-10-20T00:41:11Z</dcterms:modified>
  <dc:title>യെശയ്യാവ്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