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மானது கற்பனையினாலே சமயம்பெற்று, என்னை வஞ்சித்து, அதினாலே என்னைக் கொன்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ியாயப்பிரமாணம் பரிசுத்தமுள்ளதுதான், கற்பனையும் பரிசுத்தமாயும் நீதியாயும் நன்மையாயும்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 வெறுக்கிறதையே செய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 வெறுக்கிறதையே செய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ான் விரும்பாததைச் செய்கிறவனாயிருக்க, நியாயப்பிரமாணம் நல்லதென்று ஒத்துக்கொள்ளுகிறே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அல்ல, எனக்குள் வாசமாயிருக்கிற பாவமே அப்படிச் செய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நான் விரும்புகிற நன்மையைச் செய்யாமல், விரும்பாத தீமையையே செய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 செய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 செய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படியால் நன்மைசெய்ய விரும்புகிற என்னிடத்தில் தீமையுண்டென்கிற ஒரு பிரமாணத்தைக் காண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ள்ளான மனுஷனுக்கேற்றபடி தேவனுடைய நியாயப்பிரமாணத்தின்மேல் பிரியமாய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ர்ப்பந்தமான மனுஷன் நான்! இந்த மரணசரீரத்தினின்று யார் என்னை விடுதலையாக்குவார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ന്യായപ്രമാണം അറിയുന്നവരോടല്ലോ ഞാൻ സംസാരിക്കുന്നതു: മനുഷ്യൻ ജീവനോടി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ൊക്കെയും ന്യായപ്രമാണത്തിന്നു അവന്റെമേൽ അധികാരമുണ്ടു എന്നു നിങ്ങൾ 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ഭർത്താവുള്ള സ്ത്രീ ജീവിച്ചിരിക്കുന്ന ഭർത്താവിനോടു ന്യായപ്രമാണത്താൽ ബന്ധ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ർത്താവു മരിച്ചാൽ അവൾ ഭർത്തൃന്യായപ്രമാണത്തിൽനിന്നു ഒഴിവുള്ളവള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ഭർത്താവു ജീവിച്ചിരിക്കുമ്പോൾ അവൾ വേറെ പുരുഷന്നു ആയാൽ വ്യഭിചാരിണി എന്നു പേർവരും; ഭർത്താവു മ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ോ അവൾ വേറെ പുരുഷന്നു ആയാൽ വ്യഭിചാരിണി എന്നു വരാതവണ്ണം ന്യായപ്രമാണ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തന്ത്ര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കൊണ്ടു സഹോദരന്മാരേ, നാം ദൈവത്തിന്നു ഫലം കായ്ക്കുമാറു മരിച്ചിട്ടു ഉയിർത്തെഴുന്നേറ്റവ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റോരുവന്നു ആകേണ്ടതിന്നു നിങ്ങളും ക്രിസ്തുവിന്റെ ശരീരം മുഖാന്തരം ന്യായപ്രമാണസംബന്ധ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ാം ജഡത്തിലായിരുന്നപ്പോൾ ന്യായപ്രമാണത്താൽ ഉളവായ പാപരാഗങ്ങൾ മരണത്തിന്നു ഫലം കായ്ക്കത്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ുടെ അവയവങ്ങളിൽ വ്യാപരിച്ച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പ്പോഴോ, നമ്മെ പിടിച്ചടക്കിയിരുന്ന ന്യായപ്രമാണം സംബന്ധിച്ചു മരിച്ചിരിക്കകൊണ്ടു അക്ഷ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ഴക്കത്തിലല്ല ആത്മാവിന്റെ പുതുക്കത്തിൽ തന്നേ സേവിക്കേണ്ടതിന്നു നാം ന്യായപ്രമാണ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വുള്ളവര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നാം എന്തു പറയേണ്ടു? ന്യായപ്രമാണം പാപം എന്നോ? ഒരുനാളും അരുതു. എങ്കിലും ന്യായപ്രമാണ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ാതെ ഞാൻ പാപത്തെ അറിഞ്ഞില്ല; മോഹിക്കരുതു എന്നു ന്യായപ്രമാണം പറയാതിരുന്നെങ്കിൽ ഞാൻ മോഹ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കയ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ാപമോ അവസരം ലഭിച്ചിട്ടു കല്പനയാൽ എന്നിൽ സകലവിധ മോഹത്തെയും ജനിപ്പിച്ചു; ന്യായപ്രമാണം കൂടാതെ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ജ്ജീവ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ഒരുകാലത്തു ന്യായപ്രമാണം കൂടാതെ ജീവിച്ചിരുന്നു; എന്നാൽ കല്പന വന്നപ്പോൾ പാപംവീണ്ടും ജീവ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മര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ങ്ങനെ ജീവന്നായി ലഭിച്ചിരുന്ന കല്പന എനിക്കു മരണ ഹേതുവായിത്തീർന്നു എന്ന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ാപം അവസരം ലഭിച്ചിട്ടു കല്പനയാൽ എന്നെ ചതിക്കയും കൊല്ല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ന്യായപ്രമാണം വിശുദ്ധം; കല്പന വിശുദ്ധവും ന്യായവും നല്ലത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നന്മയായുള്ളതു എനിക്കു മരണകാരണമായിത്തീർന്നു എന്നോ? ഒരുനാളും അരുതു, പാപമ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മായിത്തീർന്നതു; അതു നന്മയായുള്ളതിനെക്കൊണ്ടു എനിക്കു മരണം ഉളവാക്കുന്നതിനാൽ പാപ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ളിയേണ്ടതിന്നും കല്പനയാൽ അത്യന്തം പാപമായിത്തീരേണ്ടതിന്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്യായപ്രമാണം ആത്മികം എന്നു നാം അറിയുന്നുവല്ലോ; ഞാനോ ജഡമയൻ, പാപത്തിന്നു ദാസനായി വിൽക്കപ്പെട്ട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പ്രവർത്തിക്കുന്നതു ഞാൻ അറിയുന്നില്ല; ഞാൻ ഇച്ഛിക്കുന്നതിനെ അല്ല പകെക്കുന്നതിനെ അ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ഇച്ഛിക്കാത്തതിനെ ചെയ്യുന്നു എങ്കിലോ ന്യായപ്രമാണം നല്ലതു എന്നു ഞാൻ സമ്മ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കയാൽ അതിനെ പ്രവർത്തിക്കുന്നതു ഞാനല്ല എന്നിൽ വസിക്കുന്ന പാപ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നിൽ എന്നുവെച്ചാൽ എന്റെ ജഡത്തിൽ നന്മ വസിക്കുന്നില്ല എന്നു ഞാൻ അറിയുന്നു; നന്മ ചെയ്‍വാ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ല്പര്യം എനിക്കുണ്ടു; പ്രവർത്തിക്കുന്നതോ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ചെയ്‍വാൻ ഇച്ഛിക്കുന്ന നന്മ ചെയ്യുന്നില്ലല്ലോ; ഇച്ഛിക്കാത്ത തിന്മയത്രേ പ്രവർത്ത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ഇച്ഛിക്കാത്തതിനെ ചെയ്യുന്നു എങ്കിലോ അതിനെ പ്രവർത്തിക്കുന്നതു ഞാനല്ല എന്നിൽ വസ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ങ്ങനെ നന്മ ചെയ്‍വാൻ ഇച്ഛിക്കുന്ന ഞാൻ തിന്മ എന്റെ പക്കൽ ഉണ്ടു എന്നൊരു പ്രമാണം കാ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ഉള്ളംകൊണ്ടു ഞാൻ ദൈവത്തിന്റെ ന്യായപ്രമാണത്തിൽ ര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ങ്കിലും എന്റെ ബുദ്ധിയുടെ പ്രമാണത്തോടു പോരാടുന്ന വേറൊരു പ്രമാണം ഞാൻ എന്റെ അവയവങ്ങളിൽ കാണ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എന്റെ അവയവങ്ങളിലുള്ള പാപപ്രമാണത്തിന്നു എന്നെ ബദ്ധനാക്കിക്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യ്യോ, ഞാൻ അരിഷ്ടമനുഷ്യൻ! ഈ മരണത്തിന്നു അധീനമായ ശരീരത്തിൽനിന്നു എന്നെ ആർ വിടുവ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മ്മുടെ കർത്താവായ യേശുക്രിസ്തുമുഖാന്തരം ഞാൻ ദൈവത്തിന്നു സ്തോത്രം ചെയ്യുന്നു. ഇങ്ങനെ ഞാൻ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ികൊണ്ടു ദൈവത്തിന്റെ പ്രമാണത്തെയും ജഡംകൊണ്ടു പാപത്തിന്റെ പ്രമാണത്തെയും സേ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2026-10-21T04:42:03Z</dcterms:created>
  <dcterms:modified xsi:type="dcterms:W3CDTF">2026-10-21T04:42:03Z</dcterms:modified>
  <dc:title>റോമർ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