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presProps" Target="presProps.xml"/>
  <Relationship Id="rId70" Type="http://schemas.openxmlformats.org/officeDocument/2006/relationships/viewProps" Target="viewProps.xml"/>
  <Relationship Id="rId7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றுபாஷைக்காரராலும், மறுஉதடுகளாலும் இந்த ஜனங்களிடத்தில் பேசுவேன்; ஆகிலும் அவர்கள் எனக்குச் செவிகொடுப்பதில்லையென்று கர்த்தர் சொல்லுகிறார் என்று வேதத்தில் எழுதியிருக்கிறத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றுபாஷைக்காரராலும், மறுஉதடுகளாலும் இந்த ஜனங்களிடத்தில் பேசுவேன்; ஆகிலும் அவர்கள் எனக்குச் செவிகொடுப்பதில்லையென்று கர்த்தர் சொல்லுகிறார் என்று வேதத்தில் எழுதியிருக்கிறத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டியிருக்க, அந்நியபாஷைகள் விசுவாசிகளுக்கு அடையாளமாயிராமல், அவிசுவாசிகளுக்கு அடையாளமாயிருக்கிறது; தீர்க்கதரிசனமோ அவிசுவாசிகளுக்கு அடையாளமாயிராமல், விசுவாசிகளுக்கு அடையாளமாய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டியிருக்க, அந்நியபாஷைகள் விசுவாசிகளுக்கு அடையாளமாயிராமல், அவிசுவாசிகளுக்கு அடையாளமாயிருக்கிறது; தீர்க்கதரிசனமோ அவிசுவாசிகளுக்கு அடையாளமாயிராமல், விசுவாசிகளுக்கு அடையாளமாய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, சபையாரெல்லாரும் ஏகமாய்க் கூடிவந்து, எல்லாரும் அந்நியபாஷைகளிலே பேசிக்கொள்ளும்போது, கல்லாதவர்களாவது, அவிசுவாசிகளாவது உள்ளே பிரவேசித்தால், அவர்கள் உங்களைப் பைத்தியம் பிடித்தவர்களென்பார்களல்லவா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, சபையாரெல்லாரும் ஏகமாய்க் கூடிவந்து, எல்லாரும் அந்நியபாஷைகளிலே பேசிக்கொள்ளும்போது, கல்லாதவர்களாவது, அவிசுவாசிகளாவது உள்ளே பிரவேசித்தால், அவர்கள் உங்களைப் பைத்தியம் பிடித்தவர்களென்பார்களல்லவா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ல்லாரும் தீர்க்கதரிசனஞ் சொல்லுகையில், அவிசுவாசியொருவன், அல்லது கல்லாதவனொருவன், உள்ளே பிரவேசித்தால், அவன் எல்லாராலும் உணர்த்துவிக்கப்பட்டும், எல்லாராலும் நிதானிக்கப்பட்டும் இருப்ப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ல்லாரும் தீர்க்கதரிசனஞ் சொல்லுகையில், அவிசுவாசியொருவன், அல்லது கல்லாதவனொருவன், உள்ளே பிரவேசித்தால், அவன் எல்லாராலும் உணர்த்துவிக்கப்பட்டும், எல்லாராலும் நிதானிக்கப்பட்டும் இருப்ப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ுடைய இருதயத்தின் அந்தரங்கங்களும் வெளியரங்கமாகும், அவன்முகங்குப்புற விழுந்து, தேவனைப்பணிந்துகொண்டு, தேவன் மெய்யாய் உங்களுக்குள்ளே இருக்கிறாரென்று அறிக்கையிடு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ுடைய இருதயத்தின் அந்தரங்கங்களும் வெளியரங்கமாகும், அவன்முகங்குப்புற விழுந்து, தேவனைப்பணிந்துகொண்டு, தேவன் மெய்யாய் உங்களுக்குள்ளே இருக்கிறாரென்று அறிக்கையிடுவ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கூடிவந்திருக்கிறபோது, ஒருவன் சங்கீதம் பாடுகிறான், ஒருவன் போதகம்பண்ணுகிறான், ஒருவன் அந்நியபாஷையைப் பேசுகிறான், ஒருவன் இரகசியத்தை வெளிப்படுத்துகிறான், ஒருவன் வியாக்கியானம் பண்ணுகிறான். சகோதரரே, இது என்ன? சகலமும் பக்திவிருத்திக்கேதுவாகச் செய்யப்படக்கடவ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கூடிவந்திருக்கிறபோது, ஒருவன் சங்கீதம் பாடுகிறான், ஒருவன் போதகம்பண்ணுகிறான், ஒருவன் அந்நியபாஷையைப் பேசுகிறான், ஒருவன் இரகசியத்தை வெளிப்படுத்துகிறான், ஒருவன் வியாக்கியானம் பண்ணுகிறான். சகோதரரே, இது என்ன? சகலமும் பக்திவிருத்திக்கேதுவாகச் செய்யப்படக்கடவ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ாராவது அந்நியபாஷையிலே பேசுகிறதுண்டானால், அது இரண்டுபேர்மட்டில், அல்லது மிஞ்சினால் மூன்றுபேர்மட்டில அடங்கவும், அவர்கள் ஒவ்வொருவராய்ப் பேசவும், ஒருவன் அர்த்தத்தைச் சொல்லவும் வேண்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ாராவது அந்நியபாஷையிலே பேசுகிறதுண்டானால், அது இரண்டுபேர்மட்டில், அல்லது மிஞ்சினால் மூன்றுபேர்மட்டில அடங்கவும், அவர்கள் ஒவ்வொருவராய்ப் பேசவும், ஒருவன் அர்த்தத்தைச் சொல்லவும் வேண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ர்த்தஞ் சொல்லுகிறவனில்லாவிட்டால், சபையிலே பேசாமல், தனக்கும் தேவனுக்கும் தெரியப் பேசக்கடவ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ர்த்தஞ் சொல்லுகிறவனில்லாவிட்டால், சபையிலே பேசாமல், தனக்கும் தேவனுக்கும் தெரியப் பேசக்கடவ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ீர்க்கதரிசிகள் இரண்டுபேராவது மூன்றுபேராவது பேசலாம், மற்றவர்கள் நிதானிக்கக்கடவ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ங்கே உட்கார்ந்திருக்கிற மற்றொருவனுக்கு ஏதாகிலும் வெளிப்படுத்தப்பட்டால், முந்திப் பேசினவன் பேசாமலிருக்கக்கடவ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பை நாடுங்கள்; ஞானவரங்களையும் விரும்புங்கள்; விசேஷமாய்த் தீர்க்கதரிசன வரத்தை விரும்ப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ில், அந்நியபாஷையில் பேசுகிறவன், ஆவியிலே இரகசியங்களைப்பேசினாலும், அவன் பேசுகிறதை ஒருவனும் அறியாதிருக்கிறபடியினாலே, அவன் மனுஷரிடத்தில் பேசாமல், தேவனிடத்தில் பேசு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ில், அந்நியபாஷையில் பேசுகிறவன், ஆவியிலே இரகசியங்களைப்பேசினாலும், அவன் பேசுகிறதை ஒருவனும் அறியாதிருக்கிறபடியினாலே, அவன் மனுஷரிடத்தில் பேசாமல், தேவனிடத்தில் பேசுகி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ீர்க்கதரிசனஞ் சொல்லுகிறவனோ மனுஷருக்கு பக்திவிருத்தியும், புத்தியும், ஆறுதலும் உண்டாகத்தக்கதாகப் பேசுகி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ீர்க்கதரிசனஞ் சொல்லுகிறவனோ மனுஷருக்கு பக்திவிருத்தியும், புத்தியும், ஆறுதலும் உண்டாகத்தக்கதாகப் பேசுகி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ியபாஷையில் பேசுகிறவன் தனக்கே பக்திவிருத்தி உண்டாகப் பேசுகிறான்; தீர்க்கதரிசனஞ்சொல்லுகிறவனோ சபைக்கு பக்திவிருத்தி உண்டாகப் பேசுகி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ியபாஷையில் பேசுகிறவன் தனக்கே பக்திவிருத்தி உண்டாகப் பேசுகிறான்; தீர்க்கதரிசனஞ்சொல்லுகிறவனோ சபைக்கு பக்திவிருத்தி உண்டாகப் பேசுகி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ெல்லாரும் அந்நியபாஷைகளைப் பேசும்படி விரும்புகிறேன்; ஆகிலும், அந்நியபாஷைகளில் பேசுகிறவன் சபைக்கு பக்திவிருத்தி உண்டாகும்படிக்கு அர்த்தத்தையும் சொல்லாவிட்டால், தீர்க்கதரிசனஞ் சொல்லுகிறவன் அவனிலும் மேன்மையுள்ளவன்; ஆதலால் நீங்கள் தீர்க்கதரிசனஞ்சொல்லுகிறவர்களாகவேண்டுமென்று அதிகமாய் விரும்பு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ெல்லாரும் அந்நியபாஷைகளைப் பேசும்படி விரும்புகிறேன்; ஆகிலும், அந்நியபாஷைகளில் பேசுகிறவன் சபைக்கு பக்திவிருத்தி உண்டாகும்படிக்கு அர்த்தத்தையும் சொல்லாவிட்டால், தீர்க்கதரிசனஞ் சொல்லுகிறவன் அவனிலும் மேன்மையுள்ளவன்; ஆதலால் நீங்கள் தீர்க்கதரிசனஞ்சொல்லுகிறவர்களாகவேண்டுமென்று அதிகமாய் விரும்பு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ெல்லாரும் அந்நியபாஷைகளைப் பேசும்படி விரும்புகிறேன்; ஆகிலும், அந்நியபாஷைகளில் பேசுகிறவன் சபைக்கு பக்திவிருத்தி உண்டாகும்படிக்கு அர்த்தத்தையும் சொல்லாவிட்டால், தீர்க்கதரிசனஞ் சொல்லுகிறவன் அவனிலும் மேன்மையுள்ளவன்; ஆதலால் நீங்கள் தீர்க்கதரிசனஞ்சொல்லுகிறவர்களாகவேண்டுமென்று அதிகமாய் விரும்பு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ல்லாரும் கற்கிறதற்கும் எல்லாரும் தேறுகிறதற்கும், நீங்கள் அனைவரும் ஒவ்வொருவராகத் தீர்க்கதரிசனஞ்சொல்லலா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சகோதரரே, நான் உங்களிடத்தில் வந்து உங்களுக்கு இரகசியங்களை வெளிப்படுத்துவதற்காவது, அறிவுண்டாக்குவதற்காவது, தீர்க்கதரிசனத்தை அறிவிக்கிறதற்காவது, போதகத்தைப் போதிக்கிறதற்காவது ஏதுவானதைச் சொல்லாமல், அந்நியபாஷைகளில் பேசினால் என்னாலே உங்களுக்குப் பிரயோஜனம் என்ன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சகோதரரே, நான் உங்களிடத்தில் வந்து உங்களுக்கு இரகசியங்களை வெளிப்படுத்துவதற்காவது, அறிவுண்டாக்குவதற்காவது, தீர்க்கதரிசனத்தை அறிவிக்கிறதற்காவது, போதகத்தைப் போதிக்கிறதற்காவது ஏதுவானதைச் சொல்லாமல், அந்நியபாஷைகளில் பேசினால் என்னாலே உங்களுக்குப் பிரயோஜனம் என்ன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புல்லாங்குழல், சுரமண்டலம் முதலாகிய சத்தமிடுகிற உயிரில்லாத வாத்தியங்கள் தொனிகளில் வித்தியாசம் காட்டாவிட்டால், குழலாலே ஊதப்படுகிறதும், சுரமண்டலத்தாலே வாசிக்கப்படுகிறதும் இன்னதென்று எப்படித் தெரியும்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புல்லாங்குழல், சுரமண்டலம் முதலாகிய சத்தமிடுகிற உயிரில்லாத வாத்தியங்கள் தொனிகளில் வித்தியாசம் காட்டாவிட்டால், குழலாலே ஊதப்படுகிறதும், சுரமண்டலத்தாலே வாசிக்கப்படுகிறதும் இன்னதென்று எப்படித் தெரியும்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ப்படி எக்காளமும் விளங்காத சத்தமிட்டால் எவன் யுத்தத்திற்கு ஆயத்தம்பண்ணுவான்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ுபோல, நீங்களும் தெளிவான பேச்சை நாவினால் வசனியாவிட்டால் பேசப்பட்டது இன்னதென்று எப்படித்தெரியும்? ஆகாயத்தில் பேசுகிறவர்களாயிருப்பீர்கள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ுபோல, நீங்களும் தெளிவான பேச்சை நாவினால் வசனியாவிட்டால் பேசப்பட்டது இன்னதென்று எப்படித்தெரியும்? ஆகாயத்தில் பேசுகிறவர்களாயிருப்பீர்கள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லகத்திலே எத்தனையோ விதமானபாஷைகள் உண்டாயிருக்கிறது, அவைகளில் ஒன்றும் அர்த்தமில்லாததல்ல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யினும், பாஷையின் கருத்தை நான் அறியாமலிருந்தால், பேசுகிறவனுக்கு அந்நியனாயிருப்பேன், பேசுகிறவனும் எனக்கு அந்நியனாயிருப்ப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யினும், பாஷையின் கருத்தை நான் அறியாமலிருந்தால், பேசுகிறவனுக்கு அந்நியனாயிருப்பேன், பேசுகிறவனும் எனக்கு அந்நியனாயிருப்ப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ும் ஆவிக்குரிய வரங்களை நாடுகிறவர்களானபடியால், சபைக்குப் பக்திவிருத்தி உண்டாகத்தக்கதாக அவைகளில் தேறும்படி நாடுங்கள்;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ப்படி, அந்நியபாஷையில் பேசுகிறவன் அதின் அர்த்தத்தையும் சொல்லத்தக்கதாக விண்ணப்பம்பண்ணக்கடவ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னத்தினாலெனில், நான் அந்நியபாஷையிலே விண்ணப்பம்பண்ணினால் என் ஆவி விண்ணப்பம்பண்ணுமேயன்றி, என் கருத்து பயனற்றதாயிருக்க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னத்தினாலெனில், நான் அந்நியபாஷையிலே விண்ணப்பம்பண்ணினால் என் ஆவி விண்ணப்பம்பண்ணுமேயன்றி, என் கருத்து பயனற்றதாயிருக்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யிருக்க செய்யவேண்டுவதென்ன? நான் ஆவியோடும் விண்ணப்பம்பண்ணுவேன், கருத்தோடும் விண்ணப்பம்பண்ணுவேன்; நான் ஆவியோடும் பாடுவேன், கருத்தோடும் பாடுவ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யிருக்க செய்யவேண்டுவதென்ன? நான் ஆவியோடும் விண்ணப்பம்பண்ணுவேன், கருத்தோடும் விண்ணப்பம்பண்ணுவேன்; நான் ஆவியோடும் பாடுவேன், கருத்தோடும் பாடுவ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ல்லாவிட்டால், நீ ஆவியோடு ஸ்தோத்திரம்பண்ணும்போது, கல்லாதவன் உன் ஸ்தோத்திரத்திற்கு ஆமென் என்று எப்படிச் சொல்லுவான்? நீ பேசுகிறது இன்னதென்று அவன் அறியான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ல்லாவிட்டால், நீ ஆவியோடு ஸ்தோத்திரம்பண்ணும்போது, கல்லாதவன் உன் ஸ்தோத்திரத்திற்கு ஆமென் என்று எப்படிச் சொல்லுவான்? நீ பேசுகிறது இன்னதென்று அவன் அறியான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நன்றாய் ஸ்தோத்திரம் பண்ணுகிறாய், ஆகிலும் மற்றவன் பக்திவிருத்தியடையமாட்டானே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ங்களெல்லாரிலும் நான் அதிகமாய்ப் பாஷைகளைப் பேசுகிறேன், இதற்காக என் தேவனை ஸ்தோத்திரிக்கிற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ிருந்தும், நான் சபையிலே அந்நியபாஷையில் பதினாயிரம் வார்த்தைகளைப் பேசுகிறதிலும், மற்றவர்களை உணர்த்தும்படி என் கருத்தோடே ஐந்து வார்த்தைகளைப் பேசுகிறதே எனக்கு அதிக விருப்பமாயிருக்க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ிருந்தும், நான் சபையிலே அந்நியபாஷையில் பதினாயிரம் வார்த்தைகளைப் பேசுகிறதிலும், மற்றவர்களை உணர்த்தும்படி என் கருத்தோடே ஐந்து வார்த்தைகளைப் பேசுகிறதே எனக்கு அதிக விருப்பமாயிருக்க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கோதரரே, நீங்கள் புத்தியிலே குழந்தைகளாயிராதேயுங்கள்; துர்க்குணத்திலே குழந்தைகளாயும், புத்தியிலோ தேறினவர்களாயுமிருங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கோதரரே, நீங்கள் புத்தியிலே குழந்தைகளாயிராதேயுங்கள்; துர்க்குணத்திலே குழந்தைகளாயும், புத்தியிலோ தேறினவர்களாயுமிருங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ீர்க்கதரிசிகளுடைய ஆவிகள் தீர்க்கதரிசிகளுக்கு அடங்கியிருக்கிறதே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ேவன் கலகத்திற்கு தேவனாயிராமல், சமாதானத்திற்கு தேவனாயிருக்கிறார்; பரிசுத்தவான்களுடைய சபைகளெல்லாவற்றிலேயும் அப்படியே இருக்கிற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சபைகளில் உங்கள் ஸ்திரீகள் பேசாமலிருக்கக்கடவர்கள்; பேசும்படிக்கு அவர்களுக்கு உத்தரவில்லை; அவர்கள் அமர்ந்திருக்கவேண்டும்; வேதமும் அப்படியே சொல்லுகிற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சபைகளில் உங்கள் ஸ்திரீகள் பேசாமலிருக்கக்கடவர்கள்; பேசும்படிக்கு அவர்களுக்கு உத்தரவில்லை; அவர்கள் அமர்ந்திருக்கவேண்டும்; வேதமும் அப்படியே சொல்லுகிற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ஒரு காரியத்தைக் கற்றுக்கொள்ள விரும்பினால், வீட்டிலே தங்கள் புருஷரிடத்தில் விசாரிக்கக்கடவர்கள்; ஸ்திரீகள் சபையிலே பேசுகிறது அயோக்கியமாயிருக்குமே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ஒரு காரியத்தைக் கற்றுக்கொள்ள விரும்பினால், வீட்டிலே தங்கள் புருஷரிடத்தில் விசாரிக்கக்கடவர்கள்; ஸ்திரீகள் சபையிலே பேசுகிறது அயோக்கியமாயிருக்குமே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ேவவசனம் உங்களிடத்திலிருந்தா புறப்பட்டது? அது உங்களிடத்துக்கு மாத்திரமா வந்தது?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ஒருவன் தன்னைத் தீர்க்தரிசியென்றாவது, ஆவியைப் பெற்றவனென்றாவது எண்ணினால், நான் உங்களுக்கு எழுதுகிறவைகள் கர்த்தருடைய கற்பனைகளென்று அவன் ஒத்துக்கொள்ளக்கடவ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ஒருவன் தன்னைத் தீர்க்தரிசியென்றாவது, ஆவியைப் பெற்றவனென்றாவது எண்ணினால், நான் உங்களுக்கு எழுதுகிறவைகள் கர்த்தருடைய கற்பனைகளென்று அவன் ஒத்துக்கொள்ளக்கடவ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ஒருவன் அறியாதவனாயிருந்தால், அவன் அறியாதவனாயிருக்கட்டு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ப்படியிருக்க, சகோதரரே, தீர்க்கதரிசனஞ்சொல்ல நாடுங்கள், அந்நிய பாஷைகளைப் பேசுகிறதற்கும் தடைபண்ணாதிருங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கலமும் நல்லொழுக்கமாயும் கிரமமாயும் செய்யப்படக்கடவ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77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ಬೇರೆ ಭಾಷೆಯವರ ಮೂಲಕವಾಗಿಯೂ ಬೇರೆ ಯವರ ತುಟಿಗಳಿಂದಲೂ ನಾನು ಈ ಜನರೊಂದಿಗೆ ಮಾತನಾಡುವೆನು; ಆದರೂ ಅವರು ನನ್ನ ಮಾತ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ಿವಿಗೊಡುವದಿಲ್ಲ ಎಂದು ಕರ್ತನು ಹೇಳುತ್ತಾನೆಂಬ ದಾಗಿ ನ್ಯಾಯಪ್ರಮಾಣದಲ್ಲಿ ಬರೆದ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ದದ ರಿಂದ ಭಾಷೆಗಳು ನಂಬುವವರಿಗೆ ಅಲ್ಲ, ನಂಬದವರಿಗೆ ಸೂಚನೆಯಾಗಿವೆ; ಆದರೆ ಪ್ರವಾದಿಸುವದು ನಂಬದ ವರಿಗಲ್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ಂಬುವವರಿಗೆ ಸೂಚನೆಯ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ದ ಕಾರಣ ಸಭೆಯೆಲ್ಲವೂ ಒಂದು ಸ್ಥಳದಲ್ಲಿ ಕೂಡಿ ಬಂದಾಗ ಎಲ್ಲರೂ ಭಾಷೆಗಳನ್ನಾಡುವದಾದರೆ ತಿಳುವಳಿಕೆ ಯಿಲ್ಲದ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ವೆ ಅವಿಶ್ವಾಸಿಗಳು ಒಳಗೆ ಬಂದು ನೀವು ಹುಚ್ಚರಾಗಿದ್ದೀರೆಂದು ಹೇಳುವದಿ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ದರೆ ಎಲ್ಲರೂ ಪ್ರವಾದಿಸುವಾಗ ಒಬ್ಬ ಅವಿಶ್ವಾಸಿ ಯಾಗಲಿ ಇಲ್ಲವೆ ತಿಳುವಳಿಕೆಯಿಲ್ಲದವನಾಗಲಿ ಒಳಗೆ ಬಂದರೆ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ರಿಂದ ಅರುಹು ಹೊಂದುತ್ತಾನೆ, ಎಲ್ಲರಿಂದ ಪರಿಶೋಧಿತನಾಗ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ಹೀಗೆ ಅವನ ಹೃದಯದ ರಹಸ್ಯಗಳು ತೋರಿಬರುತ್ತವೆ; ಅವನು ಸಾಷ್ಟಾಂಗವೆರಗಿ ದೇವರನ್ನು ಆರಾಧಿಸಿ ನಿಜಕ್ಕೂ ನಿಮ್ಮ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ಿದ್ದಾನೆಂದು ಹೇಳ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ಹಾಗಾದರೇನು? ಸಹೋದರರೇ, ನೀವು ಕೂಡಿ ಬಂದಾಗ ನಿಮ್ಮಲ್ಲಿ ಪ್ರತಿಯೊಬ್ಬನಿಗೆ ಕೀರ್ತನೆಯಾಗಲಿ, ಬೋಧನೆಯಾಗಲ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ಾಷೆಯಾಗಲಿ, ಪ್ರಕಟನೆಯಾ ಗಲಿ ಭಾಷೆಯ ಅರ್ಥ ಹೇಳುವದಾಗಲಿ ಇರುತ್ತದಷ್ಟೆ. ಎಲ್ಲವುಗಳು ಭಕ್ತವೃದ್ಧಿಗಾಗಿಯೇ ನಡೆಯ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ಯಾವ ನಾದರೂ ಅನ್ಯಭಾಷೆಯನ್ನಾಡುವದಾದರೆ ಇಬ್ಬರು ಅಥವಾ ಮೂವರಿಗಿಂತ ಹೆಚ್ಚಿಲ್ಲದೆ ಒಬ್ಬೊಬ್ಬರಾಗಿ ಮಾತನಾಡಬೇಕ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ಬ್ಬನು ಅರ್ಥವನ್ನು ಹೇಳಲ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ಅರ್ಥವನ್ನು ಹೇಳುವವನಿಲ್ಲದಿದ್ದರೆ ಅವನು (ಭಾಷೆ ಯನ್ನಾಡುವವನು) ಸಭೆಯಲ್ಲಿ ಮೌನವಾಗಿರಲಿ; ಅವನು ತನ್ನೊಂದಿಗ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ೊಂದಿಗೆಯೂ ಮಾತನಾಡಿಕೊಳ್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ಪ್ರವಾದಿಗಳು ಇಬ್ಬರಾಗಲಿ ಮೂವರಾಗಲಿ ಮಾತನಾಡಲಿ, ಮಿಕ್ಕಾದವರು ವಿವೇಚ ನೆಮಾ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ಪಕ್ಕದಲ್ಲಿ ಕೂತಿರುವ ಮತ್ತೊಬ್ಬನಿಗೆ ಪ್ರಕಟನೆ ಉಂಟಾದರೆ ಮೊದಲಿನವನು ಸುಮ್ಮನಾ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ಪ್ರೀತಿಯನ್ನು ಅನುಸರಿಸಿರಿ; ಆದರೂ ಆತ್ಮಿಕ ವರಗಳನ್ನು, ಅದರಲ್ಲೂ ಪ್ರವಾದಿಸುವ ದನ್ನೇ ಅಪೇಕ್ಷ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ಭಾಷೆಯನ್ನಾಡುವವನು ದೇವರ ಸಂಗಡಲೇ ಹೊರತು ಮನುಷ್ಯರ ಸಂಗಡ ಮಾತನಾಡು ವದಿಲ್ಲ. ಅವನು ಆತ್ಮನಲ್ಲಿದ್ದು ರಹಸ್ಯ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ುಡಿ ಯುತ್ತಿದ್ದರೂ ಯಾರೂ ಅವನನ್ನು ತಿಳುಕೊಳ್ಳ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ಪ್ರವಾದಿಸುವವನಾದರೋ ಮನುಷ್ಯರ ಸಂಗಡ ಮಾತನಾಡುವವನಾಗಿ ಅವರಿಗೆ ಭಕ್ತಿವೃದ್ಧಿಯನ್ನೂ ಪ್ರೋತ್ಸಾಹ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ತೈಸುವಿಕೆಯನ್ನೂ ಉಂಟು ಮಾ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ಭಾಷೆಯನ್ನಾಡುವವನು ತನಗೆ ಮಾತ್ರ ಭಕ್ತಿವೃದ್ಧಿಯನ್ನುಂಟು ಮಾಡಿಕೊಳ್ಳುತ್ತಾನೆ. ಪ್ರವಾದಿಸು ವವನಾದರೋ ಸಭ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ಕ್ತಿವೃದ್ಧಿಯನ್ನುಂಟು ಮಾಡು 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ೀವೆಲ್ಲರೂ ಭಾಷೆಗಳನ್ನಾಡಬೇಕೆಂದು ನಾನು ಅಪೇಕ್ಷಿಸುತ್ತೇನೆ; ಆದರೆ ಅದಕ್ಕಿಂತಲೂ ನೀವು ಪ್ರವಾದಿಸಬೇಕೆಂಬದ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ಿಷ್ಟ. ಭಾಷೆಗಳನ್ನಾಡು ವವನು ಸಭೆಗೆ ಭಕ್ತಿವೃದ್ಧಿಯಾಗುವದಕ್ಕಾಗಿ ಆ ಭಾಷೆಯ ಅರ್ಥವನ್ನು ಹೇಳದೆ ಹೋದರೆ ಅವನಿಗಿಂ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ಾದಿಸುವವನು ಶ್ರೇಷ್ಠ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ನೀವೆಲ್ಲರೂ ಒಬ್ಬೊಬ್ಬರಾಗಿ ಪ್ರವಾದಿಸಬಹುದು; ಹೀಗೆ ಮಾಡಿದರೆ ಎಲ್ಲರೂ ಕಲಿತುಕೊಳ್ಳುವರು, ಎಲ್ಲರೂ ಆದರಣೆ ಹೊಂದ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ಹೀಗಿರುವದರಿಂದ ಸಹೋದರರೇ, ನಾನು ನಿಮ್ಮ ಬಳಿಗೆ ಬಂದು ಪ್ರಕಟ ವಾದದ್ದರಿಂದಾಗಲಿ ಇಲ್ಲವೆ ಜ್ಞಾನದಿಂದಾಗಲಿ ಇಲ್ಲವ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ಾದನೆಯಿಂದಾಗಲಿ ಇಲ್ಲವೆ ಬೋಧನೆಯಿಂದಾ ಗಲಿ ಮಾತನಾಡದೆ ಭಾಷೆಗಳಿಂದ ಮಾತ್ರ ಮಾತನಾಡಿ ದರೆ ನನ್ನಿಂದ ನಿಮಗೇನು ಪ್ರಯೋಜ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ಕೊಳಲು ವೀಣೆ ಮೊದಲಾದ ಅಚೇತನವಾದ್ಯಗಳು ಸ್ವರಗಳಲಿ ಯಾವ ಭೇದವನ್ನೂ ತೋರಿಸದಿದ್ದರೆ ಊದಿದ್ದು ಅಥವಾ ಬಾರಿಸಿ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ಯುವದು ಹೇಗ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ತುತೂರಿಯು ಗೊತ್ತಿಲ್ಲದ ಶಬ್ದವನ್ನು ಕೊಟ್ಟರೆ ತನ್ನನ್ನು ಯುದ್ಧಕ್ಕೆ ಸಿದ್ಧಮಾಡಿಕೊಳ್ಳುವವನು ಯಾ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ಹಾಗೆಯೇ ನೀವು ಸುಲಭವಾಗಿ ತಿಳಿಯಬಹುದಾದ ಮಾತುಗಳನ್ನಾಡದೆ ಹೋದರೆ ಮಾತನಾಡಿದ್ದು ಏನೆಂದು ಹೇಗೆ ತಿಳಿದೀತು?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ಾಳಿಯಲ್ಲಿ ಮಾತನಾಡಿದ ಹಾಗಿರುವದಷ್ಟ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ಲೋಕದಲ್ಲಿ ಅನೇಕ ವಿಧವಾದ ಸ್ವರಗಳು ಇದ್ದರೂ ಇರಬಹುದು; ಆದರೆ ಅವುಗಳಲ್ಲಿ ಅರ್ಥವಿಲ್ಲದ್ದು ಒಂದಾದರ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ದರಿಂದ ಭಾಷೆಯ ಅರ್ಥವು ನನಗೆ ಗೊತ್ತಿಲ್ಲ ದಿದ್ದರೆ ಮಾತನಾಡುವವನಿಗೆ ನಾನು ಅನ್ಯದೇಶ ದವನಂತಿರುವೆನು; ಮಾತನಾಡುವ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ಗೆ ಅನ್ಯ ದೇಶದವನಂತಿ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ದರಂತೆಯೇ ನೀವು ಆತ್ಮಿಕ ವರಗಳಲ್ಲಿ ಆಸಕ್ತಿಯುಳ್ಳವರಾಗಿರುವದರಿಂದ ಸಭೆಯ ಹೆಚ್ಚಿನ ಭಕ್ತಿವೃದ್ಧಿಗಾಗಿ ತವಕಪ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ದರಿಂದ ಅನ್ಯಭಾಷೆಯಲ್ಲಿ ಮಾತನಾಡುವವನು ಅದರ ಅರ್ಥ ಹೇಳುವಂತೆ ಪ್ರಾರ್ಥ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ನ್ಯಭಾಷೆಯಲ್ಲಿ ನಾನು ಪ್ರಾರ್ಥಿಸಿದರೆ ನನ್ನ ಆತ್ಮವು ಪ್ರಾರ್ಥಿಸುವದು; ಆದರೆ ನನ್ನ ತಿಳುವಳಿಕೆ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ಷ್ಪಲವ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ಹಾಗಾದ ರೇನು? ನಾನು ಆತ್ಮದಿಂದ ಪ್ರಾರ್ಥಿಸುವೆನು, ಬುದ್ಧಿ ಯಿಂದಲೂ ಪ್ರಾರ್ಥಿಸುವೆನು; ಆತ್ಮದಿಂದ ಹಾಡು ವೆ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ುದ್ಧಿಯಿಂದಲೂ ಹ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ಇದಲ್ಲದೆ ನೀನು ಆತ್ಮದಿಂದ ಸ್ತೋತ್ರ ಮಾಡುವಾಗ ತಿಳುವಳಿಕೆ ಯಿಲ್ಲದವನು ನೀನು ಮಾಡುವ ಕೃತಜ್ಞತಾಸ್ತುತಿಯನ್ನು ತಿಳಿಯ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ುವದರಿಂದ ನೀನು ಹೇಳುವದಕ್ಕೆ ಆಮೆನ್‌ ಎಂದು ಹೇಳುವದು ಹೇಗ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ೀನಂತೂ ನಿಜ ವಾಗಿಯೂ ಚೆನ್ನಾಗಿ ಕೃತಜ್ಞತಾಸ್ತುತಿ ಮಾಡುತ್ತೀ; ಆದರೆ ಬೇರೊಬ್ಬನು ಭಕ್ತಿವೃದ್ದಿ ಹೊಂದ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ಾನು ನಿಮ್ಮೆಲ್ಲರಿಗಿಂತಲೂ ಹೆಚ್ಚಾಗಿ ಭಾಷೆಗಳನ್ನಾಡುತ್ತೇನೆಂದು ನನ್ನ ದೇವರನ್ನು ಕೊಂಡಾ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ದರೂ ಸಭೆಯಲ್ಲಿ ಅನ್ಯಭಾಷೆಯಿಂದ ಹತ್ತುಸಾವಿರ ಮಾತು ಗಳನ್ನಾಡುವದಕ್ಕಿಂತ ನನ್ನ ಬುದ್ಧಿಯಿಂದ ಐದೇ ಮಾತು ಗಳನ್ನ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ತರರಿಗೆ ಉಪದೇಶಮಾಡುವದು ನನಗೆ ಇಷ್ಟವಾದದ್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ಸಹೋದರರೇ, ಬುದ್ಧಿಯ ವಿಷಯ ದಲ್ಲಿ ಬಾಲಕರಾಗಿರಬೇಡಿರಿ; ಕೆಟ್ಟತನದ ವಿಷಯದಲ್ಲಿ ಶಿಶುಗಳಾಗಿಯೇ ಇದ್ದು ಬುದ್ಧ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ಷಯದಲ್ಲಿ ಪ್ರಾಯಸ್ಥರಾಗ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ಪ್ರವಾದಿಗಳ ಆತ್ಮಗಳು ಪ್ರವಾದಿಗಳ ಸ್ವಾಧೀನದಲ್ಲ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ಪರಿಶುದ್ಧರ ಎಲ್ಲಾ ಸಭೆಗಳಲ್ಲಿರುವ ಪ್ರಕಾರ ದೇವರು ಸಮಾಧಾನಕ್ಕೇ ಹೊರತು ಗಲಿಬಿಲಿಗೆ ಕಾರಣನ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ನಿಮ್ಮ ಸ್ತ್ರೀಯರು ಸಭೆಗಳಲ್ಲಿ ಮೌನವಾಗಿರಬೇಕು; ಮಾತನಾಡುವದಕ್ಕೆ ಅವರಿಗೆ ಅಪ್ಪಣೆಯಿಲ್ಲ; ಅವರು ವಿಧೇಯರಾಗಿರಬೇಕ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ಪ್ರಮಾಣವು ಸಹ ಹೇಳುತ್ತದ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ಅವರು ಏನಾದರೂ ತಿಳುಕೊಳ್ಳುವದಕ್ಕೆ ಅಪೇಕ್ಷಿಸಿದರೆ ಮನೆಯಲ್ಲಿ ತಮ್ಮ ಗಂಡಂದಿರನ್ನು ಕೇಳಲಿ. ಸ್ತ್ರೀಯರು ಸಭೆ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ನಾಡುವದು ನಾಚಿಗೆಗೆಟ್ಟದ್ದ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ಏನು, ದೇವರ ವಾಕ್ಯವು ನಿಮ್ಮಿಂದಲೇ ಹೊರ ಟಿತೋ? ನಿಮಗೆ ಮಾತ್ರವೇ ಬಂತ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ಯಾವ ನಾದರೂ ತನ್ನನ್ನು ಪ್ರವಾದಿಯೆಂದಾಗಲಿ ಇಲ್ಲವೆ ಆತ್ಮಿಕನೆಂದಾಗಲಿ ಭಾವಿಸಿಕೊಂಡರೆ ನಾನು ನಿಮಗೆ ಬರೆದ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ಷಯಗಳು ಕರ್ತನ ಆಜ್ಞೆಗಳೇ ಎಂದು ಚೆನ್ನಾಗಿ ತಿಳುಕೊಳ್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ಆದರೆ ಯಾವನಾದರೂ ತಿಳಿಯದವನಾಗಿದ್ದರೆ ಅವನು ತಿಳಿಯದವನಾಗಿಯೇ 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ಆದಕಾರಣ ಸಹೋದರರೇ, ಪ್ರವಾದಿಸುವದನ್ನು ಆಶಿಸಿರಿ. ಮತ್ತು ಭಾಷೆಗಳನ್ನಾಡುವದಕ್ಕೆ ಅಡ್ಡಿಮಾಡ 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ಎಲ್ಲವುಗಳು ಮರ್ಯಾದೆಯಿಂದಲೂ ಕ್ರಮವಾಗಿಯೂ ನಡೆಯ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2026-10-21T11:18:02Z</dcterms:created>
  <dcterms:modified xsi:type="dcterms:W3CDTF">2026-10-21T11:18:02Z</dcterms:modified>
  <dc:title>1 ಕೊರಿಂಥದವರಿಗೆ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