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ow does the city sit solitary, that was full of people! how is she become as a widow! she that was great among the nations, and princess among the provinces, how is she become tributar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ow does the city sit solitary, that was full of people! how is she become as a widow! she that was great among the nations, and princess among the provinces, how is she become tributa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he weeps sore in the night, and her tears are on her cheeks: among all her lovers she has none to comfort her: all her friends have dealt treacherously with her, they are become her enemi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he weeps sore in the night, and her tears are on her cheeks: among all her lovers she has none to comfort her: all her friends have dealt treacherously with her, they are become her enemi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he weeps sore in the night, and her tears are on her cheeks: among all her lovers she has none to comfort her: all her friends have dealt treacherously with her, they are become her enemi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udah is gone into captivity because of affliction, and because of great servitude: she dwells among the heathen, she finds no rest: all her persecutors overtook her between the strai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udah is gone into captivity because of affliction, and because of great servitude: she dwells among the heathen, she finds no rest: all her persecutors overtook her between the strai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udah is gone into captivity because of affliction, and because of great servitude: she dwells among the heathen, she finds no rest: all her persecutors overtook her between the strai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ys of Zion do mourn, because none come to the solemn feasts: all her gates are desolate: her priests sigh, her virgins are afflicted, and she is in bitter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ys of Zion do mourn, because none come to the solemn feasts: all her gates are desolate: her priests sigh, her virgins are afflicted, and she is in bitterne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ys of Zion do mourn, because none come to the solemn feasts: all her gates are desolate: her priests sigh, her virgins are afflicted, and she is in bittern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r adversaries are the chief, her enemies prosper; for the LORD has afflicted her for the multitude of her transgressions: her children are gone into captivity before the enem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r adversaries are the chief, her enemies prosper; for the LORD has afflicted her for the multitude of her transgressions: her children are gone into captivity before the enem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r adversaries are the chief, her enemies prosper; for the LORD has afflicted her for the multitude of her transgressions: her children are gone into captivity before the enem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from the daughter of Zion all her beauty is departed: her princes are become like harts that find no pasture, and they are gone without strength before the pursu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from the daughter of Zion all her beauty is departed: her princes are become like harts that find no pasture, and they are gone without strength before the pursu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rusalem has grievously sinned; therefore she is removed: all that honoured her despise her, because they have seen her nakedness: yea, she sighs, and turns backwa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rusalem has grievously sinned; therefore she is removed: all that honoured her despise her, because they have seen her nakedness: yea, she sighs, and turns backwa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rusalem has grievously sinned; therefore she is removed: all that honoured her despise her, because they have seen her nakedness: yea, she sighs, and turns backwa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filthiness is in her skirts; she remembers not her last end; therefore she came down wonderfully: she had no comforter. O LORD, behold my affliction: for the enemy has magnified himself.]]></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filthiness is in her skirts; she remembers not her last end; therefore she came down wonderfully: she had no comforter. O LORD, behold my affliction: for the enemy has magnified himself.]]></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filthiness is in her skirts; she remembers not her last end; therefore she came down wonderfully: she had no comforter. O LORD, behold my affliction: for the enemy has magnified himself.]]></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adversary has spread out his hand upon all her pleasant things: for she has seen that the heathen entered into her sanctuary, whom you did command that they should not enter into your congregat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adversary has spread out his hand upon all her pleasant things: for she has seen that the heathen entered into her sanctuary, whom you did command that they should not enter into your congrega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her people sigh, they seek bread; they have given their pleasant things for food to relieve the soul: see, O LORD, and consider; for I am become vi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her people sigh, they seek bread; they have given their pleasant things for food to relieve the soul: see, O LORD, and consider; for I am become vi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it nothing to you, all you that pass by? behold, and see if there be any sorrow like unto my sorrow, which is done unto me, wherewith the LORD has afflicted me in the day of his fierce ang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it nothing to you, all you that pass by? behold, and see if there be any sorrow like unto my sorrow, which is done unto me, wherewith the LORD has afflicted me in the day of his fierce ang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it nothing to you, all you that pass by? behold, and see if there be any sorrow like unto my sorrow, which is done unto me, wherewith the LORD has afflicted me in the day of his fierce ang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above has he sent fire into my bones, and it prevails against them: he has spread a net for my feet, he has turned me back: he has made me desolate and faint all the d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above has he sent fire into my bones, and it prevails against them: he has spread a net for my feet, he has turned me back: he has made me desolate and faint all the d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above has he sent fire into my bones, and it prevails against them: he has spread a net for my feet, he has turned me back: he has made me desolate and faint all the da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yoke of my transgressions is bound by his hand: they are wreathed, and come up upon my neck: he has made my strength to fall, the LORD has delivered me into their hands, from whom I am not able to rise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yoke of my transgressions is bound by his hand: they are wreathed, and come up upon my neck: he has made my strength to fall, the LORD has delivered me into their hands, from whom I am not able to rise up.]]></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yoke of my transgressions is bound by his hand: they are wreathed, and come up upon my neck: he has made my strength to fall, the LORD has delivered me into their hands, from whom I am not able to rise up.]]></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ORD has trodden under foot all my mighty men in the midst of me: he has called an assembly against me to crush my young men: the LORD has trodden the virgin, the daughter of Judah, as in a winepr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ORD has trodden under foot all my mighty men in the midst of me: he has called an assembly against me to crush my young men: the LORD has trodden the virgin, the daughter of Judah, as in a winepr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ORD has trodden under foot all my mighty men in the midst of me: he has called an assembly against me to crush my young men: the LORD has trodden the virgin, the daughter of Judah, as in a winepres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se things I weep; mine eye, mine eye runs down with water, because the comforter that should relieve my soul is far from me: my children are desolate, because the enemy prevail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se things I weep; mine eye, mine eye runs down with water, because the comforter that should relieve my soul is far from me: my children are desolate, because the enemy prevail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Zion spreads forth her hands, and there is none to comfort her: the LORD has commanded concerning Jacob, that his adversaries should be round about him: Jerusalem is as a menstruous woman among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Zion spreads forth her hands, and there is none to comfort her: the LORD has commanded concerning Jacob, that his adversaries should be round about him: Jerusalem is as a menstruous woman among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Zion spreads forth her hands, and there is none to comfort her: the LORD has commanded concerning Jacob, that his adversaries should be round about him: Jerusalem is as a menstruous woman among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is righteous; for I have rebelled against his commandment: hear, I pray you, all people, and behold my sorrow: my virgins and my young men are gone into captivit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is righteous; for I have rebelled against his commandment: hear, I pray you, all people, and behold my sorrow: my virgins and my young men are gone into captivit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called for my lovers, but they deceived me: my priests and mine elders gave up the spirit in the city, while they sought their food to relieve their soul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called for my lovers, but they deceived me: my priests and mine elders gave up the spirit in the city, while they sought their food to relieve their soul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called for my lovers, but they deceived me: my priests and mine elders gave up the spirit in the city, while they sought their food to relieve their soul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for I am in distress: my bowels are troubled; mine heart is turned within me; for I have grievously rebelled: abroad the sword bereaves, at home there is as dea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for I am in distress: my bowels are troubled; mine heart is turned within me; for I have grievously rebelled: abroad the sword bereaves, at home there is as dea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for I am in distress: my bowels are troubled; mine heart is turned within me; for I have grievously rebelled: abroad the sword bereaves, at home there is as dea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y have heard that I sigh: there is none to comfort me: all mine enemies have heard of my trouble; they are glad that you have done it: you will bring the day that you have called, and they shall be like unto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y have heard that I sigh: there is none to comfort me: all mine enemies have heard of my trouble; they are glad that you have done it: you will bring the day that you have called, and they shall be like unto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y have heard that I sigh: there is none to comfort me: all mine enemies have heard of my trouble; they are glad that you have done it: you will bring the day that you have called, and they shall be like unto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all their wickedness come before you; and do unto them, as you have done unto me for all my transgressions: for my sighs are many, and my heart is fain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all their wickedness come before you; and do unto them, as you have done unto me for all my transgressions: for my sighs are many, and my heart is fai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all their wickedness come before you; and do unto them, as you have done unto me for all my transgressions: for my sighs are many, and my heart is fai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7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புலம்பல்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யோ! ஜனம்பெருத்த நகரி தனிமையாக உட்கார்ந்திருக்கிறாளே! விதவைக்கு ஒப்பானாளே! ஜாதிகளில் பெரியவ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ளில் நாயகியுமாயிருந்தவள் கப்பங்கட்டுகிறவளா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ராக்காலத்திலே அழுதுகொண்டிருக்கிறாள், அவளுடைய கண்ணீர் அவள் கன்னங்களில் வடிகிறது; அவளுடைய நே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ள்ளும் அவளைத் தேற்றுவார் ஒருவரும் இல்லை; அவளுடைய சிநேகிதர் எல்லாரும் அவ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ளும் சத்துருக்களு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 ஜனங்கள் உபத்திரவப்படவும், கொடுமையான அடிமைவேலைசெய்யவும் சிறைப்பட்டுப்போனார்கள்.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ள்ளே தங்குகிறாள், இளைப்பாறுதல் அடையாள்; அவளைத் துன்பப்படுத்துகிற யாவரும் இடு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 தொடர்ந்து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ண்டிகைக்கு வருவார் இல்லாததினால், சீயோனுக்குப் போகிற வழிகள் புலம்புகிறது; அவள் வாசல்கள்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க்கிடக்கிறது; அவள் ஆசாரியர்கள் தவிக்கிறார்கள்; அவள் கன்னிகைகள் சஞ்சலப்படுகிறார்கள்; அவ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ப்பே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சத்துருக்கள் தலைமையானார்கள்; அவள் பகைஞர் சுகித்திருக்கிறார்கள்; அவளுடைய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ங்களினிமித்தம் கர்த்தர் அவளைச் சஞ்சலப்படுத்தினார்; அவள் பிள்ளைகள் சத்துருவு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யோன் குமாரத்தியின் அழகெல்லாம் அவளை விட்டுப்போயிற்று; அவள் பிரபுக்கள் மேய்ச்சலைக் காணா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களுக்கு ஒப்பாகி, தொடருகிறவனுக்கு முன்பாகச் சத்துவமில்லாமல் நட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னக்குச் சிறுமையும் தவிப்பும் உண்டாகிய நாட்களிலே எருசலேம் பூர்வநாட்கள் முதற்கொண்டு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ந்த இன்பமானவைகளையெல்லாம் நினைக்கிறாள்; அவளுக்கு உதவிசெய்வார் இல்லாமல் அவளுடைய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வின் கையிலே விழுகையில், பகைஞர் அவளைப் பார்த்து, அவளுடைய ஓய்வுநாட்களைக் குறி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ருசலேம் மிகுதியாய்ப் பாவஞ்செய்தாள்; ஆதலால் தூரஸ்திரீயைப்போலானாள்; அவளைக் கனம்பண்ணி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அவளை அசட்டைப்பண்ணுகிறார்கள்; அவளுடைய மானத்தைக் கண்டார்கள்; அவளும் பெருமூச்சு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ட்டுத் திரும்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ளுடைய அசூசம் அவள் வஸ்திர ஓரங்களில் இருந்தது; தனக்கு வரப்போகிற முடிவை நினையாதிருந்தாள்;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யமாய்த் தாழ்த்தப்பட்டுப்போனாள்; தேற்றுவார் இல்லை; கர்த்தாவே, என் சிறுமையைப் பாரும்; பகைஞ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பாரா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ளுடைய இன்பமான எல்லாவற்றின்மேலும் சத்துரு தன் கையை நீட்டினான்; உம்முடைய சபையிலே வரலாகா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ர் விலக்கிய புறஜாதியார் உமது பரிசுத்த ஸ்தலத்துக்குள் பிரவேசித்ததை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ளுடைய ஜனங்களெல்லாரும் அப்பந்தேடித் தவிக்கிறார்கள்; தங்கள் உயிரைக் காப்பாற்றத் த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பமானவைகளை ஆகாரத்துக்கென்று கொடுத்துவிட்டார்கள்; கர்த்தாவே, நோக்கிப்பாரும்; எண்ணமற்றவளா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ழியில் நடந்துபோகிற சகல ஜனங்களே, இதைக்குறித்து உங்களுக்குக் கவையில்லையா? கர்த்தர் தமது உக்கி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ண்ட நாளிலே என்னைச் சஞ்சலப்படுத்தினதினால் எனக்கு உண்டான என் துக்கத்துக்குச் சரியான துக்க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ன்னை நோக்கி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யரத்திலிருந்து என் எலும்புகளில் அக்கினியை அனுப்பினார், அது அவைகளில் பற்றியெரிகிற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ளுக்கு வலையை வீசினார்; என்னைப் பின்னிட்டு விழப்பண்ணினார்; என்னைப் பாழாக்கினார்; நித்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ட்சயப்பட்டுப் 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பாதகங்களின் நுகம் அவருடைய கையால் பூட்டப்பட்டிருக்கிறது; அவைகள் பிணைக்கப்பட்டு என் கழு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ண்டது; என் பெலனை விழப்பண்ணினார்; நான் எழுந்திருக்கக் கூடாதபடிக்கு ஆண்டவ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கிறவர்களின்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னிலுள்ள பராக்கிரமசாலிகளாகிய என்னுடையவர்களெல்லாரையும் ஆண்டவர் மிதித்துப்போட்டார்; என்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ம்படி எனக்கு விரோதமாய் ஒரு கூட்டத்தை வரவழைத்தார்; திராட்சப்பழத்தை ஆலையில் மிதிக்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யூதா குமாரத்தியாகிய கன்னிகையை மி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களினிமித்தம் நான் அழுகிறேன்; என் கண், என் கண்ணே நீராய்ச் சொரிகிறது; என் உயிரைக் காப்பா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கிறவர் என்னை விட்டுத் தூரமானார்; பகைஞன் மேற்கொண்டதினால் என் பிள்ளைகள் பாழாய்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யோன் தன் கைகளை விரிக்கிறாள்; அவளைத் தேற்றுவார் ஒருவருமில்லை; கர்த்தர்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றத்தாரை அவனுக்குச் சத்துருக்களாகக் கட்டளையிட்டார்; அவர்களுக்குள்ளே எருசலேம் தூர ஸ்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நீதிபரர்; அவருடைய வாக்குக்கு விரோதமாய் நான் எழும்பினேன்; ஜனங்களே, நீங்கள்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க் கேட்டு என் துக்கத்தைப் பாருங்கள்; என் கன்னிகைகளும் என் வாலிபரும் சி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னைச் சிநேகித்தவர்களைக் கூப்பிட்டேன், அவர்களோ என்னை மோசம் போக்கினார்கள்; என் ஆசாரியர்களு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ம் தங்கள் உயிரைக் காப்பாற்றத் தங்களுக்கு அப்பந்தேடுகையில் நகரத்தில் மூச்சொ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வே, பாரும், நான் நெருக்கப்படுகிறேன்; என் குடல் கொதிக்கிற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ரோகம்பண்ணினபடியினால் என் இருதயம் வியாகுலப்படுகிறது; வெளியிலே பட்டயம்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ற்றவளாக்கிற்று, வீட்டுக்குள்ளே மரணம் வ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தவிக்கிறதை அவர்கள் கேட்டாலும் என்னைத் தேற்றுவார் ஒருவரும் இல்லை; என் பகைஞ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வந்த ஆபத்தைக் கேட்டு, தேவரீர் அதைச் செய்தபடியால் சந்தோஷமாயிருக்கிறார்கள்; நீர் கூறி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ர், அப்பொழுது அவர்களும் என்னைப்போ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டைய பொல்லாப்பெல்லாம் உமது முகத்துக்கு முன்பாக வரக்கடவது. என் சகல பாதகங்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னக்குச் செய்ததுபோல அவர்களுக்கும் செய்யும்; என் பெருமூச்சுகள் மிகுதியாயின, என்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ட்சய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1]]></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2026-10-21T01:50:29Z</dcterms:created>
  <dcterms:modified xsi:type="dcterms:W3CDTF">2026-10-21T01:50:29Z</dcterms:modified>
  <dc:title>புலம்பல்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