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presProps" Target="presProps.xml"/>
  <Relationship Id="rId100" Type="http://schemas.openxmlformats.org/officeDocument/2006/relationships/viewProps" Target="viewProps.xml"/>
  <Relationship Id="rId10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மத்தியானவேளையிலே வெளியே புறப்பட்டார்கள்; பெனாதாத்தும், அவனுக்கு உதவியாக வந்த முப்பத்திரண்டு ராஜாக்களாகிய மற்ற ராஜாக்களும், கூடாரங்களில் குடித்து வெறிகொண்ட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ினால் இஸ்ரவேலின் ராஜா சலிப்பும் விசனமுமாய்த் தன் வீட்டிற்குப் போகப் புறப்பட்டுச் சமாரியாவுக்கு வ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காணங்களுடைய அதிபதிகளின் சேவகர் முன்தண்டாகப் புறப்படுகிறபோது, பெனாதாத் அனுப்பின மனுஷர்: சமாரியாவிலிருந்து மனுஷர் புறப்பட்டு வருகிறார்கள் என்று அவனுக்கு அறிவ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காணங்களுடைய அதிபதிகளின் சேவகர் முன்தண்டாகப் புறப்படுகிறபோது, பெனாதாத் அனுப்பின மனுஷர்: சமாரியாவிலிருந்து மனுஷர் புறப்பட்டு வருகிறார்கள் என்று அவனுக்கு அறிவ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அவர்கள் சமாதானத்திற்காகப் புறப்பட்டுவந்தாலும் அவர்களை உயிரோடே பிடியுங்கள்; அவர்கள் யுத்தத்திற்காகப் புறப்பட்டுவந்தாலும் அவர்களை உயிரோடே பிடியுங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அவர்கள் சமாதானத்திற்காகப் புறப்பட்டுவந்தாலும் அவர்களை உயிரோடே பிடியுங்கள்; அவர்கள் யுத்தத்திற்காகப் புறப்பட்டுவந்தாலும் அவர்களை உயிரோடே பிடியுங்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காணங்களுடைய அதிபதிகளின் சேவகரான அவர்களும், அவர்கள் பின்னே வருகிற இராணுவமும், நகரத்திலிருந்து வெளியே வந்தபோ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காணங்களுடைய அதிபதிகளின் சேவகரான அவர்களும், அவர்கள் பின்னே வருகிற இராணுவமும், நகரத்திலிருந்து வெளியே வந்தபோ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அவரவர் தங்களுக்கு எதிர்ப்படுகிறவர்களை வெட்டினார்கள்; சீரியர் முறிந்தோடிப்போனார்கள்; இஸ்ரவேலர் அவர்களைத் துரத்தினார்கள்; சீரியாவின் ராஜாவாகிய பெனாதாத், குதிரையின் மேல் ஏறிச் சில குதிரை வீரரோடுங்கூடத் தப்பியோடிப்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அவரவர் தங்களுக்கு எதிர்ப்படுகிறவர்களை வெட்டினார்கள்; சீரியர் முறிந்தோடிப்போனார்கள்; இஸ்ரவேலர் அவர்களைத் துரத்தினார்கள்; சீரியாவின் ராஜாவாகிய பெனாதாத், குதிரையின் மேல் ஏறிச் சில குதிரை வீரரோடுங்கூடத் தப்பியோடிப்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புறப்பட்டு, குதிரைகளையும் இரதங்களையும் முறிய அடித்து, சீரியரில் மகா சங்காரம் உண்டாக வெட்ட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புறப்பட்டு, குதிரைகளையும் இரதங்களையும் முறிய அடித்து, சீரியரில் மகா சங்காரம் உண்டாக வெட்ட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ீர்க்கதரிசி இஸ்ரவேலின் ராஜாவினிடத்தில் வந்து, அவனை நோக்கி: நீர் போய் உம்மைப் பலப்படுத்திக்கொண்டு, நீர் செய்யத்தக்கது இன்னதென்று கவனித்துப்பாரும்; மறுவருஷத்திலே சீரியாவின் ராஜா உமக்கு விரோதமாக வருவா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ீர்க்கதரிசி இஸ்ரவேலின் ராஜாவினிடத்தில் வந்து, அவனை நோக்கி: நீர் போய் உம்மைப் பலப்படுத்திக்கொண்டு, நீர் செய்யத்தக்கது இன்னதென்று கவனித்துப்பாரும்; மறுவருஷத்திலே சீரியாவின் ராஜா உமக்கு விரோதமாக வருவா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ாவின் ராஜாவாகிய பெனாதாத் தன் சேனையையெல்லாம் கூட்டிக்கொண்டு போய், சமாரியாவை முற்றிக்கைபோட்டு அதின்மேல் யுத்தம்பண்ணினான்; அவனோடேகூட முப்பத்திரண்டு ராஜாக்கள் இருந்ததுமல்லாமல், குதிரைகளும் இரதங்களும் இ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ாவின் ராஜாவாகிய பெனாதாத் தன் சேனையையெல்லாம் கூட்டிக்கொண்டு போய், சமாரியாவை முற்றிக்கைபோட்டு அதின்மேல் யுத்தம்பண்ணினான்; அவனோடேகூட முப்பத்திரண்டு ராஜாக்கள் இருந்ததுமல்லாமல், குதிரைகளும் இரதங்களும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ரியாவின் ராஜாவுடைய ஊழியக்காரர் அவனைப் பார்த்து: அவர்களுடைய தேவர்கள் மலைத்தேவர்கள், அதினால் அவர்கள் நம்மை மேற்கொண்டார்கள்; நாம் அவர்களோடே சமபூமியிலே யுத்தம் பண்ணினால் நல்லது; அப்பொழுது அவர்களை மேற்கொள்வது நிச்சய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ரியாவின் ராஜாவுடைய ஊழியக்காரர் அவனைப் பார்த்து: அவர்களுடைய தேவர்கள் மலைத்தேவர்கள், அதினால் அவர்கள் நம்மை மேற்கொண்டார்கள்; நாம் அவர்களோடே சமபூமியிலே யுத்தம் பண்ணினால் நல்லது; அப்பொழுது அவர்களை மேற்கொள்வது நிச்சய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நகரத்திற்குள் இஸ்ரவேலின் ராஜாவாகிய ஆகாபிடத்தில் ஸ்தானாபதிகளை அனுப்பி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நகரத்திற்குள் இஸ்ரவேலின் ராஜாவாகிய ஆகாபிடத்தில் ஸ்தானாபதிகளை அனுப்ப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ாக நீர் செய்யவேண்டியது என்னவென்றால், இந்த ராஜாக்கள் ஒவ்வொருவரையும் தங்கள் ஸ்தலத்திலிருந்து மாற்றி, அவர்களுக்குப் பதிலாகச் சேனாபதிகளை ஏற்படுத்தி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ாக நீர் செய்யவேண்டியது என்னவென்றால், இந்த ராஜாக்கள் ஒவ்வொருவரையும் தங்கள் ஸ்தலத்திலிருந்து மாற்றி, அவர்களுக்குப் பதிலாகச் சேனாபதிகளை ஏற்படுத்தி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மடியக்கொடுத்த சேனைக்குச் சரியாய்ச் சேனையையும், அந்தக் குதிரைகளுக்குச் சரியாய்க் குதிரைகளையும், இரதங்களுக்குச் சரியாய் இரதங்களையும் இலக்கம்பார்த்துக்கொள்ளும்; பிற்பாடு சமபூமியிலே நாம் அவர்களோடு யுத்தம்பண்ணி, நிச்சயமாய் அவர்களை மேற்கொள்வோம் என்றார்கள்; அவன் அவர்கள் சொற்கேட்டு அப்படியே செய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மடியக்கொடுத்த சேனைக்குச் சரியாய்ச் சேனையையும், அந்தக் குதிரைகளுக்குச் சரியாய்க் குதிரைகளையும், இரதங்களுக்குச் சரியாய் இரதங்களையும் இலக்கம்பார்த்துக்கொள்ளும்; பிற்பாடு சமபூமியிலே நாம் அவர்களோடு யுத்தம்பண்ணி, நிச்சயமாய் அவர்களை மேற்கொள்வோம் என்றார்கள்; அவன் அவர்கள் சொற்கேட்டு அப்படியே செய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றுவருஷத்திலே பெனாதாத் சீரியரை இலக்கம்பார்த்து, இஸ்ரவேலோடு யுத்தம்பண்ண ஆப்பெக்குக்கு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றுவருஷத்திலே பெனாதாத் சீரியரை இலக்கம்பார்த்து, இஸ்ரவேலோடு யுத்தம்பண்ண ஆப்பெக்குக்கு வ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நாளளவும் அவர்கள் முகமுகமாய்ப் பாளயமிறங்கியிருந்தார்கள்; ஏழாம் நாளில் யுத்தம் கலந்து, இஸ்ரவேல் புத்திரர் ஒரேநாளிலே சீரியரில் லட்சம் காலாட்களை மடங்கட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நாளளவும் அவர்கள் முகமுகமாய்ப் பாளயமிறங்கியிருந்தார்கள்; ஏழாம் நாளில் யுத்தம் கலந்து, இஸ்ரவேல் புத்திரர் ஒரேநாளிலே சீரியரில் லட்சம் காலாட்களை மடங்கட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ீதியானவர்கள் ஆப்பெக் பட்டணத்திற்குள் ஓடிப்போனார்கள்; அங்கே மீதியாயிருந்த இருபத்தேழாயிரம்பேரின் மேல் அலங்கம் இடிந்து விழுந்தது; பெனாதாத்தும் ஓடிப்போய் நகரத்திற்குள் புகுந்து, உள்ளறையிலே பதுங்க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ீதியானவர்கள் ஆப்பெக் பட்டணத்திற்குள் ஓடிப்போனார்கள்; அங்கே மீதியாயிருந்த இருபத்தேழாயிரம்பேரின் மேல் அலங்கம் இடிந்து விழுந்தது; பெனாதாத்தும் ஓடிப்போய் நகரத்திற்குள் புகுந்து, உள்ளறையிலே பதுங்க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ரைக்கொண்டு என்று ஆகாப் கேட்டான்; அதற்கு அவன்: மாகாணங்களுடைய அதிபதிகளின் சேவகரைக் கொண்டு என்று கர்த்தர் சொல்லுகிறார் என்றான்; பின்பு அவன், யுத்தத்தை யார் துவக்கவேண்டும் என்று கேட்டதற்கு; அவன், நீர்தான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ீர்க்கதரிசிகளின் புத்திரரில் ஒருவன் கர்த்தருடைய வார்த்தையின்படி தன் தோழனை நோக்கி: நீ என்னை அடி என்றான்; அந்த மனுஷன் அவனைப்பார்த்து அடிக்கமாட்ட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ரைக்கொண்டு என்று ஆகாப் கேட்டான்; அதற்கு அவன்: மாகாணங்களுடைய அதிபதிகளின் சேவகரைக் கொண்டு என்று கர்த்தர் சொல்லுகிறார் என்றான்; பின்பு அவன், யுத்தத்தை யார் துவக்கவேண்டும் என்று கேட்டதற்கு; அவன், நீர்தான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ீர்க்கதரிசிகளின் புத்திரரில் ஒருவன் கர்த்தருடைய வார்த்தையின்படி தன் தோழனை நோக்கி: நீ என்னை அடி என்றான்; அந்த மனுஷன் அவனைப்பார்த்து அடிக்கமாட்டேன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பின் அவன் வேறோருவனைக் கண்டு: என்னை அடி என்றான்; அந்த மனுஷன், அவனைக் காயமுண்டாக அடித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பின் அவன் வேறோருவனைக் கண்டு: என்னை அடி என்றான்; அந்த மனுஷன், அவனைக் காயமுண்டாக அடித்த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அந்தத் தீர்க்கதரிசி போய், தன் முகத்தின்மேல் சாம்பலைப்போட்டு, வேஷமாறினவனாய் வழியிலே ராஜாவுக்காகக் காத்திருந்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அந்தத் தீர்க்கதரிசி போய், தன் முகத்தின்மேல் சாம்பலைப்போட்டு, வேஷமாறினவனாய் வழியிலே ராஜாவுக்காகக் காத்திருந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ுடைய வெள்ளியும் உன்னுடைய பொன்னும் என்னுடையது; உன்னுடைய ஸ்திரீகளும் உன்னுடைய குமாரருக்குள் சமர்த்தராயிருக்கிறவர்களும் என்னுடையவர்கள் என்று பெனாதாத் சொல்லுகிறான் என்று அவனுக்குச் சொல்லச் சொன்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மாகாணங்களுடைய அதிபதிகளின் சேவகரை இலக்கம் பார்த்தான், அவர்கள் இருநூற்று முப்பத்திரண்டுபேர்; அவர்களுக்குப்பின்பு, இஸ்ரவேல் புத்திரராகிய சகல ஜனத்தின் இலக்கமும் பார்த்து ஏழாயிரம்பேர் என்று கண்ட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னாலும் உமது அடியான் இங்கும் அங்கும் அலுவலாயிருக்கும்போது, அவன் போய்விட்டான் என்றான். இஸ்ரவேலின் ராஜா அவனைப் பார்த்து: நீ சொன்ன தீர்ப்பின்படியே ஆகும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னாலும் உமது அடியான் இங்கும் அங்கும் அலுவலாயிருக்கும்போது, அவன் போய்விட்டான் என்றான். இஸ்ரவேலின் ராஜா அவனைப் பார்த்து: நீ சொன்ன தீர்ப்பின்படியே ஆகும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ராஜா அதற்குப் பிரதியுத்தரமாக: ராஜாவாகிய என் ஆண்டவனே, உம்முடைய வார்த்தையின்படியே, நானும் எனக்கு உண்டான யாவும் உம்முடையவைகள்தான் என்று சொல்லியனுப்பி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ராஜா அதற்குப் பிரதியுத்தரமாக: ராஜாவாகிய என் ஆண்டவனே, உம்முடைய வார்த்தையின்படியே, நானும் எனக்கு உண்டான யாவும் உம்முடையவைகள்தான் என்று சொல்லியனுப்பி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ானாபதிகள் திரும்பவும் வந்து: பெனாதாத் சொல்லுகிறது என்னவென்றால் உன் வெள்ளியையும், உன் பொன்னையும், உன் ஸ்திரீகளையும், உன் குமாரர்களையும் நீ எனக்குக் கொடுக்கவேண்டும் என்று உமக்குச் சொல்லியனுப்பினேனே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ானாபதிகள் திரும்பவும் வந்து: பெனாதாத் சொல்லுகிறது என்னவென்றால் உன் வெள்ளியையும், உன் பொன்னையும், உன் ஸ்திரீகளையும், உன் குமாரர்களையும் நீ எனக்குக் கொடுக்கவேண்டும் என்று உமக்குச் சொல்லியனுப்பினேனே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மாகாணங்களுடைய அதிபதிகளின் சேவகரை இலக்கம் பார்த்தான், அவர்கள் இருநூற்று முப்பத்திரண்டுபேர்; அவர்களுக்குப்பின்பு, இஸ்ரவேல் புத்திரராகிய சகல ஜனத்தின் இலக்கமும் பார்த்து ஏழாயிரம்பேர் என்று கண்ட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கல மூப்பரும் சகல ஜனங்களும் அவனைப் பார்த்து: நீர் அவனுக்குச் செவிகொடுக்கவும், அவனுக்குச் சம்மதிக்கவும் வேண்டாம் என்ற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அவன் பெனாதாத்தின் ஸ்தானாபதிகளை நோக்கி: நீங்கள் ராஜாவாகிய என் ஆண்டவனுக்குச் சொல்லவேண்டியது என்னவென்றால், நீர் முதல் விசை உமது அடியானுக்குச் சொல்லியனுப்பின யாவும் செய்வேன்; இந்தக் காரியத்தையோ நான் செய்யக் கூடாது என்று சொல்லுங்கள் என்றான்; ஸ்தானாபதிகள் போய், இந்த மறுமொழியை அவனுக்குச் சொன்ன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அவன் பெனாதாத்தின் ஸ்தானாபதிகளை நோக்கி: நீங்கள் ராஜாவாகிய என் ஆண்டவனுக்குச் சொல்லவேண்டியது என்னவென்றால், நீர் முதல் விசை உமது அடியானுக்குச் சொல்லியனுப்பின யாவும் செய்வேன்; இந்தக் காரியத்தையோ நான் செய்யக் கூடாது என்று சொல்லுங்கள் என்றான்; ஸ்தானாபதிகள் போய், இந்த மறுமொழியை அவனுக்குச் சொன்ன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ெனாதாத் அவனிடத்தில் ஆள் அனுப்பி: எனக்குப் பின் செல்லுகிற ஜனங்கள் எல்லாரும் கைக்கு ஒரு பிடியாவது வாரிக்கொள்ள சமாரியாவின் தூள் போதுமானதாயிருந்தால், தேவர்கள் அதற்குச் சரியாகவும் அதற்கு அதிகமாகவும் எனக்குச் செய்யக்கடவர்கள் என்று சொல்லச்சொன்ன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ெனாதாத் அவனிடத்தில் ஆள் அனுப்பி: எனக்குப் பின் செல்லுகிற ஜனங்கள் எல்லாரும் கைக்கு ஒரு பிடியாவது வாரிக்கொள்ள சமாரியாவின் தூள் போதுமானதாயிருந்தால், தேவர்கள் அதற்குச் சரியாகவும் அதற்கு அதிகமாகவும் எனக்குச் செய்யக்கடவர்கள் என்று சொல்லச்சொன்ன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இஸ்ரவேலின் ராஜா பிரதியுத்தரமாக: ஆயுதம் தரித்திருக்கிறவன், ஆயுதம் உரிந்து போடுகிறவனைப்போலப் பெருமைபாராட்டலாகாது என்று அவனுக்குச் சொல்லுங்கள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மத்தியானவேளையிலே வெளியே புறப்பட்டார்கள்; பெனாதாத்தும், அவனுக்கு உதவியாக வந்த முப்பத்திரண்டு ராஜாக்களாகிய மற்ற ராஜாக்களும், கூடாரங்களில் குடித்து வெறிகொண்டிருந்தார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இஸ்ரவேலின் ராஜா பிரதியுத்தரமாக: ஆயுதம் தரித்திருக்கிறவன், ஆயுதம் உரிந்து போடுகிறவனைப்போலப் பெருமைபாராட்டலாகாது என்று அவனுக்குச் சொல்லுங்கள் என்றா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ாதாத்தும், மற்ற ராஜாக்களும் கூடாரங்களிலே குடித்துக்கொண்டிருக்கையில், இந்த வார்த்தையைக் கேட்டு, தன் ஊழியக்காரரை நோக்கி: ஆயத்தம் பண்ணுங்கள் என்றான்; அப்படியே நகரத்தின்மேல் சண்டைசெய்ய ஆயத்தம் பண்ணின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ாதாத்தும், மற்ற ராஜாக்களும் கூடாரங்களிலே குடித்துக்கொண்டிருக்கையில், இந்த வார்த்தையைக் கேட்டு, தன் ஊழியக்காரரை நோக்கி: ஆயத்தம் பண்ணுங்கள் என்றான்; அப்படியே நகரத்தின்மேல் சண்டைசெய்ய ஆயத்தம் பண்ணின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 சீக்கிரமாய்த் தன் முகத்தின்மேலிருக்கும் சாம்பலைத் துடைத்துவிட்டதினால், இஸ்ரவேலின் ராஜா அவன் தீர்க்கதரிசிகளில் ஒருவன் என்று அறிந்துகொண்ட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 சீக்கிரமாய்த் தன் முகத்தின்மேலிருக்கும் சாம்பலைத் துடைத்துவிட்டதினால், இஸ்ரவேலின் ராஜா அவன் தீர்க்கதரிசிகளில் ஒருவன் என்று அறிந்துகொண்ட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இவன் அவனை நோக்கி: சங்காரத்திற்கு நான் நியமித்த மனுஷனை உன் கையிலிருந்து தப்பிப்போகும்படி நீ விட்டபடியினால், உன் பிராணன் அவன் பிராணனுக்கு ஈடாகவும், உன் ஜனம் அவன் ஜனத்திற்கு ஈடாகவும் இ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இவன் அவனை நோக்கி: சங்காரத்திற்கு நான் நியமித்த மனுஷனை உன் கையிலிருந்து தப்பிப்போகும்படி நீ விட்டபடியினால், உன் பிராணன் அவன் பிராணனுக்கு ஈடாகவும், உன் ஜனம் அவன் ஜனத்திற்கு ஈடாகவும் இருக்கும் என்று கர்த்தர் சொல்லுகிற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ಮಲೇರುವ ಹಾಗೆ ಕುಡಿಯುತ್ತಾ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ಆಗ ಇಸ್ರಾಯೇಲಿನ ಅರಸನು ವ್ಯಸನ ದಿಂದಲೂ ಕೋಪದಿಂದಲೂ ಸಮಾರ್ಯದಲ್ಲಿದ್ದ ತನ್ನ ಮನೆಗೆ ಹೊರಟು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ಪ್ರಾಂತಗಳ ಪ್ರಧಾನರ ಸೇವಕರು ಮೊದಲು ಸೈನ್ಯವಾಗಿ ಹೊರಡುವಾಗ ಬೆನ್ಹದದನು ಮನುಷ್ಯರನ್ನು ಕಳುಹಿಸಿದನು. ಅವರು ತಿರಿ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ು --ಸಮಾರ್ಯದಿಂದ ಮನುಷ್ಯರು ಬಂದಿದ್ದಾರೆಂದು ಅವನಿಗೆ ತಿಳ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ಅವನು--ಅವರು ಸಮಾಧಾನಕ್ಕೋಸ್ಕರ ಹೊರಟು ಬಂದಿದ್ದರೆ ಅವರನ್ನು ಜೀವಿತರಾಗಿ ಹಿಡಿಯಿರಿ; ಯುದ್ಧಕ್ಕೋಸ್ಕರ ಹೊರ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ಿದ್ದರೆ ಅವರನ್ನು ಜೀವಿತರಾಗಿ ಹಿಡಿಯ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ಪ್ರಾಂತಗಳ ಪ್ರಧಾನರ ಯೌವನಸ್ಥರೂ ಅವರ ಹಿಂದೆ ಬಂದ ಸೈನಿಕರೂ ಪಟ್ಟಣದಿಂದ ಹೊರಗೆ ಬಂದಾಗ ಪ್ರತಿ ಮನುಷ್ಯನು ತನಗೆ ಎದು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ದ್ದವರನ್ನು ಕೊಂದುಹಾ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ಅರಾಮ್ಯರು ಓಡಿಹೋದರು; ಇಸ್ರಾಯೇಲ್ಯರು ಅವರನ್ನು ಹಿಂದಟ್ಟಿದರು; ಅರಾಮಿನ ಅರಸನಾದ ಬೆನ್ಹದದನು ಕುದು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ತ್ತಿಕೊಂಡು ಕುದುರೆ ರಾಹುತರ ಸಂಗಡ ತಪ್ಪಿಸಿ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ಇಗೋ, ಒಬ್ಬ ಪ್ರವಾದಿಯು ಇಸ್ರಾಯೇ ಲಿನ ಅರಸನಾದ ಅಹಾಬನ ಬಳಿಗೆ ಬಂದು--ಈ ದೊಡ್ಡ ಗುಂಪನ್ನು ನೋಡಿದಿಯೋ? ಇಗೋ, ನಾ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ದಲ್ಲದೆ ಇಸ್ರಾಯೇಲಿನ ಅರಸನು ಹೊರಟು ಕುದುರೆಗಳನ್ನೂ ರಥಗಳನ್ನೂ ಹೊಡೆದು ರಾಮ್ಯರನ್ನು ಮಹಾ ಸಂಹಾರ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ಪ್ರವಾದಿಯು ಇಸ್ರಾಯೇಲಿನ ಅರಸನ ಬಳಿಗೆ ಬಂದು ಅವನಿಗೆ--ನೀನು ಹೋಗಿ ಬಲಗೊಂಡು ನೀನು ಮಾಡುವದನ್ನು ತಿಳುಕೊಂಡು ನೋಡ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ವರುಷಾಂತರದಲ್ಲಿ ಅರಾಮಿನ ಅರಸನು ನಿನಗೆ ವಿರೋಧವಾಗಿ ಬರ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ಅರಾಮಿನ ಅರಸನಾದ ಬೆನ್ಹದದನು ತನ್ನ ಸೈನ್ಯವನ್ನೆಲ್ಲಾ ಕೂಡಿಸಿದನು. ಅವನ ಬಳಿ ಯಲ್ಲಿ ಕುದುರೆಗಳೂ ರಥಗಳೂ ಸಹಿತ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ವತ್ತೆರಡು ಮಂದಿ ಅರಸುಗಳಿದ್ದರು. ಅವನು ಏರಿ ಹೋಗಿ ಸಮಾರ್ಯವನ್ನು ಮುತ್ತಿಗೆ ಹಾಕಿ ಅದರ ಮೇಲೆ ಯುದ್ಧ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ರೆ ಅರಾಮಿನ ಅರಸನ ಸೇವಕರು ಅವ ನಿಗೆ--ಅವರ ದೇವರುಗಳು ಪರ್ವತಗಳ ದೇವರು ಗಳು, ಆದದರಿಂದ ಅವರು ನಮ್ಮನ್ನು ಜಯಿಸಿದ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ವು ಅವರ ಸಂಗಡ ಸಮಭೂಮಿಯಲ್ಲಿ ಯುದ್ಧ ಮಾಡೋಣ; ನಿಶ್ಚಯವಾಗಿ ನಾವು ಅವರಿಗಿಂತ ಬಲ ಶಾಲಿಗಳಾಗಿರ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ಇಸ್ರಾಯೇಲಿನ ಅರಸನಾದ ಅಹಾಬನ ಬಳಿಗೆ ದೂತರನ್ನು ಪಟ್ಟಣ ದೊಳಗೆ ಕಳುಹಿಸಿ--ನಿನ್ನ ಬೆಳ್ಳಿಯೂ ನಿನ್ನ ಬಂಗಾರ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ವ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ೆಂದು ನೀನು ತಿಳಿಯುವ ಹಾಗೆ ಈ ಹೊತ್ತು ಅದನ್ನು ನಿನ್ನ ಕೈಯಲ್ಲಿ ಒಪ್ಪಿಸಿಕೊಡುವೆನೆಂದು ಕರ್ತನು ಹೇಳುತ್ತ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ಇದಲ್ಲದೆ ನೀನು ಮಾಡ ಬೇಕಾದದ್ದೇನಂದರೆ -- ಅರಸುಗಳನ್ನು ತೆಗೆದುಹಾಕಿ ಅವರಿಗೆ ಬದಲಾಗಿ ಅಧಿಪತಿಗಳನ್ನು ನೇಮಿಸಿ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ಳಕೊಂಡ ಸೈನ್ಯದ ಹಾಗೆ ಕುದುರೆಗೆ ಕುದುರೆಯೂ ರಥಕ್ಕೆ ರಥವೂ ಬೇರೆ ಸೈನ್ಯವನ್ನು ಲೆಕ್ಕಿಸ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ಗ ನಾವು ಸಮಭೂಮಿಯಲ್ಲಿ ಅವರ ಸಂಗಡ ಯುದ್ಧ ಮಾಡೋಣ; ನಿಶ್ಚಯವಾಗಿ ನಾವು ಅವರಿಗಿಂತ ಬಲ ಶಾಲಿಗಳಾಗುವೆವು ಅಂದರು.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 ಮಾತನ್ನು ಕೇಳಿ ಹಾಗೆಯೇ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ವರುಷಾಂತರದಲ್ಲಿ ಏನಾಯಿತಂದರೆ ಬೆನ್ಹದದನು ಅರಾಮ್ಯರನ್ನು ಲೆಕ್ಕಿಸಿ ಇಸ್ರಾಯೇಲಿನ ಸಂಗಡ ಯುದ್ಧ ಮಾಡಲು ಅಫೇಕ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ದದರಿಂದ ಇಸ್ರಾಯೇಲಿನ ಮಕ್ಕಳು ಲೆಕ್ಕ ಮಾಡಲ್ಪಟ್ಟು ಬೇಕಾದದ್ದನ್ನು ಸಿದ್ಧಮಾಡಿಕೊಂಡು ಅವರಿಗೆ ಎದುರಾಗಿ ಹೊರ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ಿನ ಮಕ್ಕಳು ಅವರಿಗೆದುರಾಗಿ ದಂಡಿಳಿದಿರುವಾಗ ಅವರು ಮೇಕೆ ಮರಿಗಳ ಎರಡು ಮಂದೆಗಳ ಹಾಗಿದ್ದರು; ಆದರೆ ಅರಾಮ್ಯ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ವನ್ನು ತುಂಬಿಕೊಂಡ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ಗ ದೇವರ ಮನುಷ್ಯನೊಬ್ಬನು ಬಂದು ಇಸ್ರಾ ಯೇಲಿನ ಅರಸನಿಗೆ--ಕರ್ತನು ತಗ್ಗುಗಳ ದೇವರಾ ಗಿರದೆ ಪರ್ವತ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ಗಿದ್ದಾನೆಂಬದಾಗಿ ಅರಾ ಮ್ಯರು ಹೇಳಿದ್ದರಿಂದ ನಾನು ಕರ್ತನಾಗಿದ್ದೇನೆಂದು ನೀವು ತಿಳಿಯುವ ಹಾಗೆ ಆ ದೊಡ್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ೂಹವನ್ನೆಲ್ಲಾ ನಿನ್ನ ಕೈಯಲ್ಲಿ ಒಪ್ಪಿಸುವೆನೆಂದು ಕರ್ತನು ಹೇಳುತ್ತಾ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ಏಳು ದಿವಸ ಇವರು ಅವರಿಗೆ ಎದುರಾಗಿ ದಂಡಿಳಿದಿದ್ದರು. ಆದರೆ ಏಳನೇ ದಿವಸದಲ್ಲಿ ಯುದ್ಧಕ್ಕೆ ಕೂಡಿದಾಗ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ು ಅರಾಮ್ಯದಲ್ಲಿ ಲಕ್ಷ ಕಾಲ್ಬಲವನ್ನು ಒಂದೇ ದಿವಸದಲ್ಲಿ ಸಂಹರ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ಮಿಕ್ಕಾದವರು ಅಫೇಕ್‌ ಪಟ್ಟಣದೊಳಗೆ ಓಡಿ ಹೋದರು. ಅಲ್ಲಿ ಒಂದು ಗೋಡೆಯು ಉಳಿದ ಇಪ್ಪತ್ತೇಳು ಸಾವಿರ ಮಂದಿಯ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ತ್ತು. ಆದರೆ ಬೆನ್ಹದದನು ಪಟ್ಟಣಕ್ಕೆ ಓಡಿಬಂದು ಕೊಠಡಿಯ ಒಳ ಕೊಠಡಿಯಲ್ಲಿ ಬಚ್ಚಿಟ್ಟ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ಆಗ ಅವನ ಸೇವಕರು ಅವನಿಗೆ -- ಇಗೋ, ಇಸ್ರಾಯೇಲಿನ ಮನೆಯ ಅರಸುಗಳು ಕರುಣೆಯುಳ್ಳವರೆಂದು ನಾವು ಕೇಳಿದ್ದೇವೆ;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ೋಣಿಯನ್ನು ನಡುವಿನಲ್ಲಿ ಕಟ್ಟಿ ಕೊಂಡು ಹಗ್ಗಗಳನ್ನು ನಮ್ಮ ತಲೆಗಳಲ್ಲಿ ಸುತ್ತಿಕೊಂಡು ಇಸ್ರಾಯೇಲಿನ ಅರಸನ ಬಳಿಗೆ ಹೋಗೋಣ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ವೇಳೆ ಅವನು ನಿನ್ನ ಪ್ರಾಣವನ್ನು ರಕ್ಷಿಸುವನ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ಹಾಗೆಯೆ ಅವರು ಗೋಣಿಯನ್ನು ತಮ್ಮ ನಡುವುಗಳಲ್ಲಿ ಕಟ್ಟಿಕೊಂಡು ಹಗ್ಗಗಳನ್ನು ತಮ್ಮ ತಲೆ ಗಳಿಗೆ ಸುತ್ತ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ಹಾಬನು--ಯಾರ ಕೈ ಯಿಂದ ಅಂದನು. ಅದಕ್ಕವನು ಪ್ರಾಂತ್ಯಗಳ ಪ್ರಧಾ ನರ ಯೌವನಸ್ಥರಿಂದಲೇ ಎಂದು ಕರ್ತನು ಹೇಳು ತ್ತ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ಿನ ಅರಸನ ಬಳಿಗೆ ಬಂದು--ನನ್ನ ಪ್ರಾಣ ಬದುಕಲೆಂದು ನಿನ್ನ ಸೇವಕನಾದ ಬೆನ್ಹದದನು ಹೇಳುತ್ತಾನೆ ಅಂದರು. ಅ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ಅವನು ಇನ್ನೂ ಬದುಕಿರುತ್ತಾನೋ? ಅವನು ನನ್ನ ಸಹೋದರ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ಈಗ ಆ ಮನುಷ್ಯರು ಅವನ ಮಾತಿನಲ್ಲಿ ಏನಾದರೂ ಬಂದೀತೆಂದು ಜಾಗ್ರೆತೆ ಯಿಂದ ನೋಡಿಕೊಂಡು ಅದನ್ನು ಅವಸರದಿಂದ ಹಿ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--ನಿನ್ನ ಸಹೋದರನಾದ ಬೆನ್ಹದ ದನು ಎಂದು ಹೇಳಿದರು. ಆಗ ಅವನು--ನೀವು ಹೋಗಿ ಅವನನ್ನು ಕರೆತನ್ನಿರಿ ಅಂದನು. ಬೆನ್ಹದದ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ಬಳಿಗೆ ಬಂದಾಗ ಅವನು ಇವನನ್ನು ರಥದ ಲ್ಲೇರ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ಬೆನ್ಹದದನು ಅವನಿಗೆ--ನನ್ನ ತಂದೆಯು ನಿನ್ನ ತಂದೆಯಿಂದ ತೆಗೆದುಕೊಂಡ ಪಟ್ಟಣ ಗಳನ್ನು ತಿರುಗಿ ಕೊಡುತ್ತೇನೆ;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ಂದೆ ಸಮಾರ್ಯ ದಲ್ಲಿ ಮಾಡಿದ ಹಾಗೆಯೇ ದಮಸ್ಕದಲ್ಲಿ ನೀನು ನಿನ ಗಾಗಿ ಬೀದಿಗಳನ್ನು ಮಾಡಿಸಬೇಕು ಅಂದನು. ಅದಕ್ಕ ವನು--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ಡಂಬಡಿಕೆಯ ಪ್ರಕಾರವೇ ನಿನ್ನನ್ನು ಕಳು ಹಿಸಿ ಬಿಡುತ್ತೇನೆ ಅಂದನು. ಹೀಗೆಯೆ ಇವನು ಅವನ ಸಂಗಡ ಒಡಂಬಡಿಕೆಯನ್ನು 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ಕಳುಹಿಸಿ 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ದರೆ ಪ್ರವಾದಿಗಳ ಮಕ್ಕಳಲ್ಲಿ ಒಬ್ಬನು ಕರ್ತನ ಮಾತಿನಿಂದ ತನ್ನ ಜೊತೆಗಾರನಿಗೆ--ನೀನು ದಯ ಮಾಡಿ ನನ್ನನ್ನು ಹೊಡ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 ಆಗ ಅವನು--ಯುದ್ಧ ನಡಿಸುವವನು ಯಾರು ಅಂದನು. ಅದಕ್ಕವನು--ನೀನೇ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ಆದರೆ ಆ ಮನುಷ್ಯನು ಅವನನ್ನು ಹೊಡೆಯಲ್ಲೊಲ್ಲದೆ ಇದ್ದನು. ಆಗ ಅವನು ಇವನಿಗೆ--ನೀನು ಕರ್ತನ ಮಾತಿಗೆ ಅವಿಧೇಯನಾದ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ಗೋ, ನೀನು ನನ್ನನ್ನು ಬಿಟ್ಟು ಹೋಗುವಾಗ ಸಿಂಹವು ನಿನ್ನನ್ನು ಕೊಲ್ಲು ವದು ಅಂದನು. ಅವನು ಇವನನ್ನು ಬಿಟ್ಟು ಹೋದಾ ಗ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ಂಹವು ಅವನನ್ನು ಕಂಡು ಕೊಂದುಹಾಕ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ಅವನು ಮತ್ತೊಬ್ಬನನ್ನು ಕಂಡುಕೊಂಡು--ದಯ ಮಾಡಿ ನನ್ನನ್ನು ಹೊಡೆ ಅಂದನು. ಆ ಮನುಷ್ಯನು ಅವನನ್ನು ಗಾಯವಾಗುವ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ಗ ಪ್ರವಾದಿಯು ಹೋಗಿ ತನ್ನ ಮುಖದ ಮೇಲೆ ಬೂದಿ ಯನ್ನು ಹಚ್ಚಿಕೊಂಡು ಮುಖ ಮರೆಮಾಡಿ ಅರಸನಿ ಗೋಸ್ಕರ ಮಾರ್ಗ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ದುಕೊಂಡ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ಪತ್ನಿಯರೂ ನಿನ್ನ ಸೌಂದರ್ಯರಾದ ವರೆಲ್ಲರೂ ನನ್ನವರೆಂದು ಬೆನ್ಹದದನು ಹೇಳುತ್ತಾ ನೆಂಬದಾಗಿ ಅವನಿಗೆ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ಅರ ಸನು ಹಾದು ಹೋಗುತ್ತಿರುವಾಗ, ಇವನು ಅರಸನಿಗೆ ಕೂಗಿ ಹೇಳಿದ್ದೇನಂದರೆ--ನಿನ್ನ ಸೇವಕನು ಯುದ್ಧಕ್ಕೆ ಹೋಗಿರ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ನು ಪ್ರಾಂತಗಳ ಪ್ರಧಾನರ ಯೌವನಸ್ಥರನ್ನು ಲೆಕ್ಕ ಮಾಡಿದಾಗ ಅವರು ಇನ್ನೂರ ಮೂವತ್ತೆರಡು ಜನರಾಗಿದ್ದರು. ಅವರ ತರುವಾ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ಗೋ, ಒಬ್ಬ ಮನುಷ್ಯನು ತೊಲಗಿ ಒಬ್ಬನನ್ನು ನನ್ನ ಬಳಿಗೆ ತಕ್ಕೊಂಡು ಬಂದು--ಈ ಮನುಷ್ಯನನ್ನು ಕಾಯಿ; ಇವನು ಹೇಗಾದರೂ ಇ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ದರೆ ನಿನ್ನ ಪ್ರಾಣವು ಅವನ ಪ್ರಾಣಕ್ಕೆ ಬದ ಲಾಗಿರುವುದು; ಇಲ್ಲವೆ ನೀನು ಒಂದು ತಲಾಂತು ಬೆಳ್ಳಿಯನ್ನು ಕೊಡ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ಆದರೆ ನಿನ್ನ ಸೇವಕನು ಅಲ್ಲಿ ಇಲ್ಲಿ ಕೆಲಸ ಮಾಡುತ್ತಿರುವಾಗ ಅವನು ಇಲ್ಲದೆ ಹೋದನು ಅಂದನು. ಇಸ್ರಾಯೇಲಿನ ಅರ ಸ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--ನಿನ್ನ ತೀರ್ಪಿನ ಹಾಗೆಯೇ ಆಗು ವದು; ನೀನೇ ನಿರ್ಣಯಿಸಿದ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ಸ್ರಾಯೇಲಿನ ಅರಸನು ಪ್ರತ್ತ್ಯುತ್ತರವಾಗಿ--ಅರಸನಾದ ನನ್ನ ಒಡೆ ಯನೇ, ನಿನ್ನ ಮಾತಿನ ಹಾಗೆಯೇ ನಾನು ನಿನ್ನವ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ದೆಲ್ಲವೂ ನಿನ್ನ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 ದೂತರು ತಿರಿಗಿ ಬಂದು ಅವನಿಗೆ--ಒಡೆಯನೇ, ಬೆನ್ಹದದನು ಹೇಳುವ ದೇನಂದರೆ--ನಿನ್ನ ಬೆಳ್ಳಿಯನ್ನೂ ಬಂಗಾರವನ್ನೂ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್ರೀಯರನ್ನೂ ಮಕ್ಕಳನ್ನೂ ನನಗೆ ಒಪ್ಪಿಸಬೇಕೆಂದು ನಿನಗೆ ಹೇಳಿ ಕಳುಹ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ಶ್ಚಯವಾಗಿ ನಾಳೆ ಇಷ್ಟು ಹೊತ್ತಿಗೆ ನಾನು ನನ್ನ ಸೇವಕರನ್ನು ನಿನ್ನ ಬಳಿಗೆ ಕಳುಹಿಸುವೆನು; ಅವರು ನಿನ್ನ ಮನ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ೇವಕರ ಮನೆಗಳನ್ನೂ ಶೋಧಿಸಿ ನಿನ್ನ ಕಣ್ಣಿಗೆ ರಮ್ಯ ವಾದದ್ದನ್ನು ಅವರು ತಮ್ಮ ಕೈಯಲ್ಲಿ ಹಿಡಿದು ತಕ್ಕೊಂಡು ಹೋಗು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‌ ಮಕ್ಕಳಾದ ಸಕಲ ಜನರನ್ನು ಲೆಕ್ಕ ಮಾಡಿದಾಗ ಏಳು ಸಾವಿರ ಜನರ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ಇಸ್ರಾಯೇಲಿನ ಅರಸನು ದೇಶದ ಹಿರಿಯರನ್ನೆಲ್ಲಾ ಕರೆಯಿಸಿ ಅವರಿಗೆಇವನು ಕೇಡನ್ನು ಹುಡುಕುತ್ತಾನೆಂದು ದಯ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ುಕೊಂಡು ನೋಡಿರಿ. ಯಾಕಂದರೆ ಅವನು ನನ್ನ ಹೆಂಡತಿಯರಿಗೋಸ್ಕರ ಮಕ್ಕಳಿಗೋಸ್ಕರವೂ ಬೆಳ್ಳಿಗೋ ಸ್ಕರವೂ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ಗಾರಕ್ಕೋಸ್ಕರವೂ ನನ್ನ ಬಳಿಗೆ ಕಳುಹಿಸಿದಾಗ ನಾನು ಕೊಡುವದಿಲ್ಲವೆಂದು ಅವನಿಗೆ ಹೇಳಿದ್ದ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ಹಿರಿಯರೂ ಜನರೂ ಅವನಿಗೆ--ಅವನ ಮಾತು ಕೇಳದೆ ಒಪ್ಪದೆ ಇರು ಅಂದರು.? ಆದದರಿಂದ ಅವನು ಬೆನ್ಹದದನ ದೂತ ರ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ವು ಅರಸನಾದ ನನ್ನ ಒಡೆಯನಿಗೆ ಹೇಳಬೇಕಾದದ್ದೇನಂದರೆ, ನೀನು ಮೊದಲು ಹೇಳಿದ ಸಮಸ್ತವನ್ನೂ ಮಾಡುವೆನು; ಆದರೆ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ರ್ಯವನ್ನು ನಾನು ಮಾಡಕೂಡದು ಎಂದು ಹೇಳಿರಿ ಅಂದನು. ದೂತರು ಹೋಗಿ ಈ ಮಾತನ್ನು ಅವನಿಗೆ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ಬೆನ್ಹದದನು ಕಳುಹಿಸಿ--ನನ್ನನ್ನು ಹಿಂಬಾಲಿಸುವ ಸಮಸ್ತ ಜನರು ಕೈತುಂಬ ತಕ್ಕೊಳ್ಳಲು ಸಮಾರ್ಯದ ಧೂಳು ಸಾಕಾ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ುಗಳು ನನಗೆ ಹೀಗೆಯೂ ಇನ್ನೂ ಹೆಚ್ಚಾಗಿಯೂ ಮಾಡಲಿ ಎಂದು ಅವನಿಗೆ ಹೇಳಿ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ದಕ್ಕೆ ಇಸ್ರಾಯೇಲಿನ ಅರಸನು ಪ್ರತ್ತ್ಯುತ್ತರವಾಗಿ--ನಡುಕಟ್ಟಿಕೊಳ್ಳುವವನು ಬಿಚ್ಚಿ ಹಾಕುವವನ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ರು ಮಧ್ಯಾಹ್ನದಲ್ಲಿ ಹೊರಟರು; ಆದರೆ ಬೆನ್ಹದದನೂ ಅವನ ಸಹಾಯ ಕರಾದ ಮೂವತ್ತೆರಡು ಮಂದಿ ಅರಸುಗಳೂ ಕೂಡ ಡೇರೆ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ಗಳಿಕೊಳ್ಳದಿರಲಿ ಎಂದು ಹೇಳ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ನೂ ರಾಜರೂ ಅವನ ಜೊತೆ ಡೇರೆಗಳಲ್ಲಿ ಕುಡಿಯುತ್ತಿರಲು ಈ ವಾರ್ತೆಯನ್ನು ಕೇಳುತ್ತಲೇ ಅವನ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ರಿಗೆ--ಸಿದ್ಧಮಾಡಿರಿ ಅಂದನು. ಹಾಗೆಯೆ ಪಟ್ಟಣಕ್ಕೆ ವಿರೋಧವಾಗಿ ಯುದ್ಧಕ್ಕೆ ಸಿದ್ಧ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ಗ ಅವನು ಶೀಘ್ರವಾಗಿ ತನ್ನ ಕಣ್ಣುಗಳ ಮೇಲೆ ಇರುವ ಬೂದಿಯನ್ನು ಒರಸಿ ಹಾಕಿದ್ದರಿಂದ ಇಸ್ರಾಯೇಲಿನ ಅರಸನು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ಗಳಲ್ಲಿ ಒಬ್ಬನೆಂದು ತಿಳು 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ಇವನು ಅವನಿಗೆ--ಕರ್ತನು ಹೇಳುವ ದೇನಂದರೆ--ನಾನು ಪೂರ್ಣನಾಶಕ್ಕೆ ಒಪ್ಪಿಸಿದ ಮನು ಷ್ಯನನ್ನು ನೀನು ಕೈಬಿ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ಗೊಡಿಸಿದ ಕಾರಣ ಅವನ ಪ್ರಾಣಕ್ಕೆ ಬದಲಾಗಿ ನಿನ್ನ ಪ್ರಾಣವೂ ಅವನ ಜನಕ್ಕೆ ಬದಲಾಗಿ ನಿನ್ನ ಜನವೂ ಹೋಗುವ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2026-06-03T12:38:37Z</dcterms:created>
  <dcterms:modified xsi:type="dcterms:W3CDTF">2026-06-03T12:38:37Z</dcterms:modified>
  <dc:title>1 இராஜாக்கள்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