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presProps" Target="presProps.xml"/>
  <Relationship Id="rId50" Type="http://schemas.openxmlformats.org/officeDocument/2006/relationships/viewProps" Target="viewProps.xml"/>
  <Relationship Id="rId5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ாவீது அவ்விடத்தைவிட்டுத் தப்பி, அதுல்லாம் என்னும் கெபிக்குப் போனான்; அதை, அவன் சகோதரரும் அவன் தகப்பன் வீட்டார் அனைவரும் கேட்டு, அங்கே அவனிடத்துக்குப் போன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ாவீது அவ்விடத்தைவிட்டுத் தப்பி, அதுல்லாம் என்னும் கெபிக்குப் போனான்; அதை, அவன் சகோதரரும் அவன் தகப்பன் வீட்டார் அனைவரும் கேட்டு, அங்கே அவனிடத்துக்குப் போன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ஒடுக்கப்பட்டவர்கள், கடன்பட்டவர்கள், முறுமுறுக்கிறவர்கள் யாவரும் அவனோடே கூடிக்கொண்டார்கள்; அவன் அவர்களுக்குத் தலைவனானான்; இந்தப் பிரகாரமாக ஏறக்குறைய நானூறுபேர் அவனோடிருந்த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ஒடுக்கப்பட்டவர்கள், கடன்பட்டவர்கள், முறுமுறுக்கிறவர்கள் யாவரும் அவனோடே கூடிக்கொண்டார்கள்; அவன் அவர்களுக்குத் தலைவனானான்; இந்தப் பிரகாரமாக ஏறக்குறைய நானூறுபேர் அவனோடிருந்த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ாவீது அவ்விடத்தைவிட்டு மோவாபியரைச் சேர்ந்த மிஸ்பேக்குப் போய், மோவாபின் ராஜாவைப் பார்த்து: தேவன் என்னை எப்படி நடத்துவார் என்று நான் அறியுமட்டும், என் தகப்பனும் என் தாயும் உங்களிடத்திலே தங்கியிருக்கும்படி தயவுசெய்யும் என்று சொல்லி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ாவீது அவ்விடத்தைவிட்டு மோவாபியரைச் சேர்ந்த மிஸ்பேக்குப் போய், மோவாபின் ராஜாவைப் பார்த்து: தேவன் என்னை எப்படி நடத்துவார் என்று நான் அறியுமட்டும், என் தகப்பனும் என் தாயும் உங்களிடத்திலே தங்கியிருக்கும்படி தயவுசெய்யும் என்று சொல்லி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ை மோவாபின் ராஜாவினிடத்தில் அழைத்துக்கொண்டு போய்விட்டான்; தாவீது அரணில் இருந்த நாளெல்லாம் அவர்கள் அங்கே அவனோடிருந்த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பு காத் என்னும் தீர்க்கதரிசி தாவீதைப் பார்த்து: நீர் அரணில் இராமல் யூதாதேசத்திற்குப் புறப்பட்டுவாரும் என்றான்; அப்பொழுது தாவீது புறப்பட்டு ஆரேத் என்னும் காட்டிலே போன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பு காத் என்னும் தீர்க்கதரிசி தாவீதைப் பார்த்து: நீர் அரணில் இராமல் யூதாதேசத்திற்குப் புறப்பட்டுவாரும் என்றான்; அப்பொழுது தாவீது புறப்பட்டு ஆரேத் என்னும் காட்டிலே போன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ாவீதும் அவனோடிருந்த மனுஷரும் காணப்பட்ட செய்தியைச் சவுல் கேள்விப்பட்டான்; சவுல் கிபியாவைச் சேர்ந்த ராமாவில் ஒரு தோப்பிலே உட்கார்ந்து, தன்னுடைய ஊழியக்காரர் எல்லாரும் தன்னைச் சூழ்ந்துநிற்க, தன் ஈட்டியைத் தன் கையிலே பிடித்துக்கொண்டிருக்கும் போது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ாவீதும் அவனோடிருந்த மனுஷரும் காணப்பட்ட செய்தியைச் சவுல் கேள்விப்பட்டான்; சவுல் கிபியாவைச் சேர்ந்த ராமாவில் ஒரு தோப்பிலே உட்கார்ந்து, தன்னுடைய ஊழியக்காரர் எல்லாரும் தன்னைச் சூழ்ந்துநிற்க, தன் ஈட்டியைத் தன் கையிலே பிடித்துக்கொண்டிருக்கும் போது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வுல் தன்னண்டையில் நிற்கிற தன் ஊழியக்காரரைப் பார்த்து: பென்யமீன் புத்திரரே, கேளுங்கள்; ஈசாயின் மகன் உங்களெல்லாருக்கும் வயல்களையும் திராட்சத்தோட்டங்களையும் கொடுப்பானோ? உங்களெல்லாரையும் ஆயிரத்துக்கு அதிபதிகளும் நூற்றுக்கு அதிபதிகளுமாக வைப்பானோ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வுல் தன்னண்டையில் நிற்கிற தன் ஊழியக்காரரைப் பார்த்து: பென்யமீன் புத்திரரே, கேளுங்கள்; ஈசாயின் மகன் உங்களெல்லாருக்கும் வயல்களையும் திராட்சத்தோட்டங்களையும் கொடுப்பானோ? உங்களெல்லாரையும் ஆயிரத்துக்கு அதிபதிகளும் நூற்றுக்கு அதிபதிகளுமாக வைப்பானோ?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ங்களெல்லாரும் எனக்கு விரோதமாகக் கட்டுப்பாடு பண்ணிக்கொண்டது என்ன? ஈசாயின் மகனுடனே என் குமாரன் உடன்படிக்கைபண்ணும்போது, என் செவிக்கு அதை ஒருவனும் வெளிப்படுத்தவில்லை; எனக்காகப் பரிதாபப்பட்டு, என் செவிக்கு அதை வெளிப்படுத்த உங்களில் ஒருவனாகிலும் இல்லையா? இந்நாளில் இருக்கிறபடி எனக்குச் சதிபண்ண, என் குமாரன் என் வேலைக்காரனை எனக்கு விரோதமாக எடுத்துவிட்டானே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ங்களெல்லாரும் எனக்கு விரோதமாகக் கட்டுப்பாடு பண்ணிக்கொண்டது என்ன? ஈசாயின் மகனுடனே என் குமாரன் உடன்படிக்கைபண்ணும்போது, என் செவிக்கு அதை ஒருவனும் வெளிப்படுத்தவில்லை; எனக்காகப் பரிதாபப்பட்டு, என் செவிக்கு அதை வெளிப்படுத்த உங்களில் ஒருவனாகிலும் இல்லையா? இந்நாளில் இருக்கிறபடி எனக்குச் சதிபண்ண, என் குமாரன் என் வேலைக்காரனை எனக்கு விரோதமாக எடுத்துவிட்டானே எ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ங்களெல்லாரும் எனக்கு விரோதமாகக் கட்டுப்பாடு பண்ணிக்கொண்டது என்ன? ஈசாயின் மகனுடனே என் குமாரன் உடன்படிக்கைபண்ணும்போது, என் செவிக்கு அதை ஒருவனும் வெளிப்படுத்தவில்லை; எனக்காகப் பரிதாபப்பட்டு, என் செவிக்கு அதை வெளிப்படுத்த உங்களில் ஒருவனாகிலும் இல்லையா? இந்நாளில் இருக்கிறபடி எனக்குச் சதிபண்ண, என் குமாரன் என் வேலைக்காரனை எனக்கு விரோதமாக எடுத்துவிட்டானே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சவுலின் ஊழியக்காரரோடே நின்ற ஏதோமியனாகிய தோவேக்கு பிரதியுத்தரமாக: ஈசாயின் மகனை நோபிலிருக்கிற அகிதூபின் குமாரனாகிய அகிமெலேக்கிடத்தில் வரக்கண்ட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சவுலின் ஊழியக்காரரோடே நின்ற ஏதோமியனாகிய தோவேக்கு பிரதியுத்தரமாக: ஈசாயின் மகனை நோபிலிருக்கிற அகிதூபின் குமாரனாகிய அகிமெலேக்கிடத்தில் வரக்கண்ட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வன் அவனுக்காகக் கர்த்தரிடத்தில் விசாரித்து, அவனுக்கு வழிக்கு போஜனத்தைக் கொடுத்து, பெலிஸ்தனாகிய கோலியாத்தின் பட்டயத்தையும் அவனுக்குக் கொடுத்தான்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வன் அவனுக்காகக் கர்த்தரிடத்தில் விசாரித்து, அவனுக்கு வழிக்கு போஜனத்தைக் கொடுத்து, பெலிஸ்தனாகிய கோலியாத்தின் பட்டயத்தையும் அவனுக்குக் கொடுத்தான்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ராஜா: அகிதூபின் குமாரனாகிய அகிமெலேக் என்னும் ஆசாரியனையும், நோபிலிருக்கிற அவன் தகப்பன் வீட்டாராகிய எல்லா ஆசாரியரையும் அழைப்பித்தான்; அவர்களெல்லாரும் ராஜாவினிடத்தில் வந்த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ராஜா: அகிதூபின் குமாரனாகிய அகிமெலேக் என்னும் ஆசாரியனையும், நோபிலிருக்கிற அவன் தகப்பன் வீட்டாராகிய எல்லா ஆசாரியரையும் அழைப்பித்தான்; அவர்களெல்லாரும் ராஜாவினிடத்தில் வந்த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சவுல்: அகிதூபின் குமாரனே கேள் என்று சொல்ல, அவன்: இதோ, இருக்கிறேன் என் ஆண்டவனே என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சவுல் அவனை நோக்கி: நீயும் ஈசாயின் மகனும் எனக்கு விரோதமாய்க் கட்டுப்பாடுபண்ணி, இந்நாளில் இருக்கிறபடி எனக்குச் சதிபண்ண அவன் எனக்கு விரோதமாக எழும்பும்படிக்கு, நீ அவனுக்கு அப்பமும் பட்டயமும் கொடுத்து, தேவசந்நிதியில் அவனுக்காக விசாரித்தது என்ன எ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சவுல் அவனை நோக்கி: நீயும் ஈசாயின் மகனும் எனக்கு விரோதமாய்க் கட்டுப்பாடுபண்ணி, இந்நாளில் இருக்கிறபடி எனக்குச் சதிபண்ண அவன் எனக்கு விரோதமாக எழும்பும்படிக்கு, நீ அவனுக்கு அப்பமும் பட்டயமும் கொடுத்து, தேவசந்நிதியில் அவனுக்காக விசாரித்தது என்ன எ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கிமெலேக் ராஜாவுக்குப் பிரதியுத்தரமாக: உம்முடைய எல்லா ஊழியக்காரரிலும் தாவீதைப்போல, ராஜாவுக்கு மருமகனும், உம்முடைய கட்டளைகளின்படி செய்துவருகிறவனும், உம்முடைய வீட்டிலே கனமுள்ளவனுமாயிருக்கிற உண்மையுள்ளவன் யார்?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கிமெலேக் ராஜாவுக்குப் பிரதியுத்தரமாக: உம்முடைய எல்லா ஊழியக்காரரிலும் தாவீதைப்போல, ராஜாவுக்கு மருமகனும், உம்முடைய கட்டளைகளின்படி செய்துவருகிறவனும், உம்முடைய வீட்டிலே கனமுள்ளவனுமாயிருக்கிற உண்மையுள்ளவன் யார்?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ன்றையதினம் அவனுக்காக தேவசந்நிதியில் விசாரிக்கத் தொடங்கினேனோ? அது எனக்குத் தூரமாயிருப்பதாக; ராஜா தம்முடைய அடியானாகிய என்மேலாகிலும் என் தகப்பன் வீட்டாரில் எவன்மேலாகிலும் குற்றம் சுமத்தவேண்டாம்; உம்முடைய அடியான் இவைகளிலெல்லாம் ஒரு சிறிய காரியமாகிலும் பெரிய காரியமாகிலும் அறிந்திருந்ததில்லை என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ன்றையதினம் அவனுக்காக தேவசந்நிதியில் விசாரிக்கத் தொடங்கினேனோ? அது எனக்குத் தூரமாயிருப்பதாக; ராஜா தம்முடைய அடியானாகிய என்மேலாகிலும் என் தகப்பன் வீட்டாரில் எவன்மேலாகிலும் குற்றம் சுமத்தவேண்டாம்; உம்முடைய அடியான் இவைகளிலெல்லாம் ஒரு சிறிய காரியமாகிலும் பெரிய காரியமாகிலும் அறிந்திருந்ததில்லை என்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ன்றையதினம் அவனுக்காக தேவசந்நிதியில் விசாரிக்கத் தொடங்கினேனோ? அது எனக்குத் தூரமாயிருப்பதாக; ராஜா தம்முடைய அடியானாகிய என்மேலாகிலும் என் தகப்பன் வீட்டாரில் எவன்மேலாகிலும் குற்றம் சுமத்தவேண்டாம்; உம்முடைய அடியான் இவைகளிலெல்லாம் ஒரு சிறிய காரியமாகிலும் பெரிய காரியமாகிலும் அறிந்திருந்ததில்லை என்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ராஜாவோ: அகிமெலேக்கே, நீயும் உன் தகப்பன் வீட்டார் அனைவரும் சாகவே சாகவேண்டும்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ன்பு ராஜா தன்னண்டையிலே நிற்கிற சேவகரை நோக்கி: நீங்கள் போய், கர்த்தருடைய ஆசாரியர்களைக் கொல்லுங்கள்; அவர்கள் கையும் தாவீதோடே இருக்கிறது; அவன் ஓடிப்போகிறதை அவர்கள் அறிந்திருந்தும், அதை எனக்கு வெளிப்படுத்தவில்லை என்றான்; ராஜாவின் வேலைக்காரரோ, கர்த்தருடைய ஆசாரியர்களைக் கொல்லத் தங்கள் கைகளை நீட்ட சம்மதிக்கவில்லை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ன்பு ராஜா தன்னண்டையிலே நிற்கிற சேவகரை நோக்கி: நீங்கள் போய், கர்த்தருடைய ஆசாரியர்களைக் கொல்லுங்கள்; அவர்கள் கையும் தாவீதோடே இருக்கிறது; அவன் ஓடிப்போகிறதை அவர்கள் அறிந்திருந்தும், அதை எனக்கு வெளிப்படுத்தவில்லை என்றான்; ராஜாவின் வேலைக்காரரோ, கர்த்தருடைய ஆசாரியர்களைக் கொல்லத் தங்கள் கைகளை நீட்ட சம்மதிக்கவில்லை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ன்பு ராஜா தன்னண்டையிலே நிற்கிற சேவகரை நோக்கி: நீங்கள் போய், கர்த்தருடைய ஆசாரியர்களைக் கொல்லுங்கள்; அவர்கள் கையும் தாவீதோடே இருக்கிறது; அவன் ஓடிப்போகிறதை அவர்கள் அறிந்திருந்தும், அதை எனக்கு வெளிப்படுத்தவில்லை என்றான்; ராஜாவின் வேலைக்காரரோ, கர்த்தருடைய ஆசாரியர்களைக் கொல்லத் தங்கள் கைகளை நீட்ட சம்மதிக்கவில்லை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ராஜா தோவேக்கை நோக்கி: நீ போய் ஆசாரியர்களைக் கொன்றுபோடு என்றான்; ஏதோமியனாகிய தோவேக்கு ஆசாரியர்கள்மேல் விழுந்து, சணல்நூல் ஏபோத்தைத் தரித்திருக்கும் எண்பத்தைந்துபேரை அன்றையதினம் கொன்ற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ராஜா தோவேக்கை நோக்கி: நீ போய் ஆசாரியர்களைக் கொன்றுபோடு என்றான்; ஏதோமியனாகிய தோவேக்கு ஆசாரியர்கள்மேல் விழுந்து, சணல்நூல் ஏபோத்தைத் தரித்திருக்கும் எண்பத்தைந்துபேரை அன்றையதினம் கொன்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சாரியர்களின் பட்டணமாகிய நோபிலுமுள்ள புருஷரையும், ஸ்திரீகளையும், பிள்ளைகளையும், குழந்தைகளையும், மாடுகளையும், கழுதைகளையும், ஆடுகளையும் பட்டயக்கருக்கினால் வெட்டிப்போட்ட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சாரியர்களின் பட்டணமாகிய நோபிலுமுள்ள புருஷரையும், ஸ்திரீகளையும், பிள்ளைகளையும், குழந்தைகளையும், மாடுகளையும், கழுதைகளையும், ஆடுகளையும் பட்டயக்கருக்கினால் வெட்டிப்போட்ட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கிதூபின் குமாரனாகிய அகிமெலேக்கின் குமாரரில் அபியத்தார் என்னும் பேருள்ள ஒருவன் தப்பி, தாவீது இருக்கும் புறமாக ஓடிப்போய்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கிதூபின் குமாரனாகிய அகிமெலேக்கின் குமாரரில் அபியத்தார் என்னும் பேருள்ள ஒருவன் தப்பி, தாவீது இருக்கும் புறமாக ஓடிப்போய்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சவுல் கர்த்தருடைய ஆசாரியர்களைக் கொன்றுபோட்ட செய்தியை தாவீதுக்கு அறிவித்த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தாவீது அபியத்தாரைப் பார்த்து: ஏதோமியனாகிய தோவேக்கு அங்கே இருந்தபடியினாலே, அவன் எவ்விதத்திலும் சவுலுக்கு அதை அறிவிப்பான் என்று அன்றையதினமே அறிந்திருந்தேன்; உன் தகப்பன் வீட்டாராகிய எல்லாருடைய மரணத்துக்கும் காரணம் நானே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தாவீது அபியத்தாரைப் பார்த்து: ஏதோமியனாகிய தோவேக்கு அங்கே இருந்தபடியினாலே, அவன் எவ்விதத்திலும் சவுலுக்கு அதை அறிவிப்பான் என்று அன்றையதினமே அறிந்திருந்தேன்; உன் தகப்பன் வீட்டாராகிய எல்லாருடைய மரணத்துக்கும் காரணம் நானே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ீ என்னிடத்தில் இரு, பயப்படவேண்டாம்; என் பிராணனையும் வாங்கத்தேடுகிறவனே உன் பிராணனையும் வாங்கத்தேடுகிறான்; நீ என் ஆதரவிலே இரு என்ற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ீ என்னிடத்தில் இரு, பயப்படவேண்டாம்; என் பிராணனையும் வாங்கத்தேடுகிறவனே உன் பிராணனையும் வாங்கத்தேடுகிறான்; நீ என் ஆதரவிலே இரு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26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దావీదు అక్కడనుండి బయలుదేరి అదుల్లాము గుహలోనికి తప్పించుకొనిపోగా అతని సహోదరులును అతని తండ్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ంటివారందరును ఆ సంగతి విని అతని యొద్దకు వచ్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మరియు ఇబ్బందిగలవారందరును, అప్పులు చేసికొనిన వారందరును, అసమాధానముగా నుండు వారందరును, అతనియొద్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ూడుకొనగా అతడు వారికి అధిపతియాయెను. అతనియొద్దకు ఎక్కువ తక్కువ నాలుగువందలమంది వచ్చియు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తరువాత దావీదు అక్కడనుండి బయలుదేరి మోయాబులోని మిస్పేకు వచ్చి దేవుడు నాకు ఏమి చేయునది నే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ెలిసికొనువరకు నా తలిదండ్రులు వచ్చి నీయొద్ద నుండనిమ్మని మోయాబు రాజుతో మనవిచేస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అతనియొద్దకు వారిని తోడుకొని పోగా దావీదు కొండలలో దాగియున్న దినములు వారు అతనియొద్ద కాపురము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మరియు ప్రవక్తయగు గాదు వచ్చికొండలలో ఉండక యూదాదేశమునకు పారి పొమ్మని దావీదుతో చెప్పినందున దావీద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ోయి హారెతు అడవిలో చొ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దావీదును అతని జనులును ఫలానిచోట ఉన్నారని సౌలునకు వర్తమానమాయెను. అప్పుడు సౌలు గిబియా దగ్గర రామా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ఒక పిచులవృక్షముక్రింద దిగి యీటె చేతపట్టుకొని యుండెను. అతని సేవకులు అతనిచుట్టు నిలిచియుండ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సౌలు తనచుట్టు నిలిచియున్న సేవకులతో ఇట్లనెనుబెన్యామీనీయులారా ఆలకించుడి. యెష్షయి కుమారుడు మీ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ొలమును ద్రాక్షతోటలను ఇచ్చునా? మిమ్మును సహస్రాధిపతులుగాను శతాధిపతులు గాను చేయున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మీరెందుకు నామీద కుట్రచేయు చున్నారు? నా కుమారుడు యెష్షయి కుమారునితో నిబంధనచేసిన సంగతి మీలో ఎవడ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కు తెలియ జేయలేదే. నేడు జరుగునట్లు నా కొరకు పొంచి యుండునట్లుగా నా కుమారుడు నా సేవకుని పురికొలిపిన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 నిమిత్తము మీలో ఎవనికిని చింతలేద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అప్పుడు ఎదోమీయుడగు దోయేగు సౌలు సేవకుల దగ్గర నిలిచి యుండియెష్షయి కుమారుడు పారిపోయి నోబులో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హీటూబు కుమారుడైన అహీమెలెకు దగ్గరకురాగా నేను చూచి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అహీమెలెకు అతని పక్షముగా యెహోవాయొద్ద విచారణచేసి, ఆహారమును ఫిలిష్తీయుడైన గొల్యాతు ఖడ్గమును అత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ిచ్చెనని చెప్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రాజు యాజకుడును అహీ టూబు కుమారుడునగు అహీ మెలెకును నోబులోనున్న అతని తండ్రి యింటివార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ాజకులనందరిని పిలు వనంపించెను. వారు రాజునొద్దకు రా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సౌలు అహీటూబు కుమారుడా, ఆలకించు మనగా అతడు చిత్తము నా యేలినవాడా అ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సౌలునీవు యెష్షయి కుమారునికి ఆహారమును ఖడ్గమును ఇచ్చి అతని పక్షమున దేవునియొద్ద విచారణచేసి, అత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మీదికి లేచి నేడు జరుగుచున్నట్టు పొంచి యుండుటకై అతడును నీవును జతకూడితిరేమని యడుగ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అహీమెలెకురాజా, రాజునకు అల్లుడై నమ్మకస్థుడై, ఆలోచనకర్తయై నీ నగరిలో ఘనతవహించిన దావీదువంటి వాడు న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ేవకులందరిలో ఎవడున్నాడ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అతని పక్షముగా నేను దేవునియొద్ద విచారణచేయుట నేడే ఆరం భించితినా? అది నాకు దూరమగునుగాక; రాజు త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సుడనైన నామీదను నా తండ్రి ఇంటి వారందరిమీదను ఈ నేరము మోపకుండును గాక. ఈ సంగతినిగూర్చి కొద్ది గొప్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ేమియు నీ దాసుడనైన నాకు తెలిసినది కాదు అని రాజుతో మనవిచేయ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రాజు అహీమెలెకూ, నీకును నీ తండ్రి ఇంటివారికందరికిని మరణము నిశ్చయము అని చెప్ప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యెహోవా యాజకులగు వీరు దావీదుతో కలిసినందునను, అతడు పారిపోయిన సంగతి తెలిసియు నాకు తెలియజేయ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ోయినందునను మీరు వారిమీద పడి చంపుడని తనచుట్టు నిలిచియున్న కావలి వారికి ఆజ్ఞ ఇచ్చెను. రాజు సేవక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ోవా యాజకులను హతము చేయనొల్లక యుండ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​రాజు దోయేగుతోనీవు ఈ యాజకులమీద పడుమని చెప్పెను. అప్పుడు ఎదోమీయుడైన దోయేగు యాజకులమీద పడిఏఫోద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ధరించుకొనిన యెనుబది యయిదుగురిని ఆదినమున హతముచ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​మరియు అతడు యాజకుల పట్టణ మైన నోబు కాపురస్థులను కత్తివాత హతము చేసెను; మగ వారినేమి ఆడువారినేమ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ాలురనేమి పసిపిల్లలనేమి యెడ్లనేమి గార్దభములనేమి గొఱ్ఱలనేమి అన్ని టిని కత్తివాత హతముచ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​అయితే అహీటూబు కుమారుడైన అహీమెలెకు కుమారులలో అబ్యాతారు అను నొకడు తప్పించుకొని పారిపోయ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వీదునొద్దకు వచ్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​సౌలు యెహోవా యాజకులను చంపించిన సంగతి దావీదునకు తెలియజేయ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​దావీదుఆ దినమున ఎదోమీయుడైన దోయేగు అక్కడనున్నందున వాడు సౌలునకు నిశ్చయ ముగా సంగతి తెలుపున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ేననుకొంటిని; నీ తండ్రి యింటివారికందరికిని మరణము రప్పించుటకు నేను కారకుడ నైతిని గద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​నీవు భయపడక నాయొద్ద ఉండుము, నా యొద్ద నీవు భద్రముగా ఉందువు; నా ప్రాణము తీయచూచు వాడును నీ ప్రాణ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యచూచువాడును ఒకడే అని అబ్యాతారు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">
  <a:themeElements>
    <a:clrScheme name="Theme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2026-10-20T04:36:29Z</dcterms:created>
  <dcterms:modified xsi:type="dcterms:W3CDTF">2026-10-20T04:36:29Z</dcterms:modified>
  <dc:title>1 సమూయేలు : 22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