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presProps" Target="presProps.xml"/>
  <Relationship Id="rId92" Type="http://schemas.openxmlformats.org/officeDocument/2006/relationships/viewProps" Target="viewProps.xml"/>
  <Relationship Id="rId9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ஆட்டுமந்தைக்குப் போய், இரண்டு நல்ல வெள்ளாட்டுக்குட்டிகளைக் கொண்டுவா; நான் அவைகளை உன் தகப்பனுக்குப் பிரியமானபடி ருசியுள்ள பதார்த்தங்களாகச் சமை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ஆட்டுமந்தைக்குப் போய், இரண்டு நல்ல வெள்ளாட்டுக்குட்டிகளைக் கொண்டுவா; நான் அவைகளை உன் தகப்பனுக்குப் பிரியமானபடி ருசியுள்ள பதார்த்தங்களாகச் சமை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கப்பன் தாம் மரணமடையுமுன்னே உன்னை ஆசீர்வதிக்கும்படி அவர் புசிப்பதற்கு நீ அதை அவரிடத்தில் கொண்டுபோகவேண்டும்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யாக்கோபு தன் தாயாகிய ரெபெக்காளை நோக்கி: என் சகோதரனாகிய ஏசா ரோமம் மிகுந்தவன், நான் ரோமமில்லாத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யாக்கோபு தன் தாயாகிய ரெபெக்காளை நோக்கி: என் சகோதரனாகிய ஏசா ரோமம் மிகுந்தவன், நான் ரோமமில்லாத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ேளை என் தகப்பன் என்னைத் தடவிப்பார்ப்பார்; அப்பொழுது நான் அவருக்கு எத்தனாய்க் காணப்பட்டு, என்மேல் ஆசீர்வாதத்தையல்ல, சாபத்தை வரப்பண்ணிக்கொள்வேனே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ேளை என் தகப்பன் என்னைத் தடவிப்பார்ப்பார்; அப்பொழுது நான் அவருக்கு எத்தனாய்க் காணப்பட்டு, என்மேல் ஆசீர்வாதத்தையல்ல, சாபத்தை வரப்பண்ணிக்கொள்வேனே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 தாய், என் மகனே, உன்மேல் வரும் சாபம் என்மேல் வரட்டும்; என் சொல்லைமாத்திரம் கேட்டு, நீ போய், அவைகளை என்னிடத்தில் கொண்டுவா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 தாய், என் மகனே, உன்மேல் வரும் சாபம் என்மேல் வரட்டும்; என் சொல்லைமாத்திரம் கேட்டு, நீ போய், அவைகளை என்னிடத்தில் கொண்டுவா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ய் அவைகளைப் பிடித்து, தன் தாயினிடத்தில் கொண்டுவந்தான்; அவனுடைய தாய் அவன் தகப்பனுக்குப் பிரியமானபடி ருசியுள்ள பதார்த்தங்களைச் சமைத்த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ய் அவைகளைப் பிடித்து, தன் தாயினிடத்தில் கொண்டுவந்தான்; அவனுடைய தாய் அவன் தகப்பனுக்குப் பிரியமானபடி ருசியுள்ள பதார்த்தங்களைச் சமைத்த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, ரெபெக்காள் வீட்டிலே தன்னிடத்தில் இருந்த தன் மூத்த மகனாகிய ஏசாவின் நல்ல வஸ்திரங்களை எடுத்து, தன் இளைய மகனாகிய யாக்கோபுக்கு உடுத்த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, ரெபெக்காள் வீட்டிலே தன்னிடத்தில் இருந்த தன் மூத்த மகனாகிய ஏசாவின் நல்ல வஸ்திரங்களை எடுத்து, தன் இளைய மகனாகிய யாக்கோபுக்கு உடுத்த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ள்ளாட்டுக்குட்டிகளின் தோலை அவன் கைகளிலேயும் ரோமமில்லாத அவன் கழுத்திலேயும் போட்ட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ன் சமைத்த ருசியுள்ள பதார்த்தங்களையும் அப்பங்களையும் தன் குமாரனாகிய யாக்கோபின் கையிலே கொடுத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ரெபெக்காள் ஈசாக்கை நோக்கி: ஏத்தின் குமாரத்திகளினிமித்தம் என் உயிர் எனக்கு வெறுப்பாயிருக்கிறது; இந்தத் தேசத்துப் பெண்களாகிய ஏத்தின் குமாரத்திகளில் யாக்கோபு ஒரு பெண்ணைக் கொள்வானானால் என் உயிர் இருந்து ஆவதென்ன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ரெபெக்காள் ஈசாக்கை நோக்கி: ஏத்தின் குமாரத்திகளினிமித்தம் என் உயிர் எனக்கு வெறுப்பாயிருக்கிறது; இந்தத் தேசத்துப் பெண்களாகிய ஏத்தின் குமாரத்திகளில் யாக்கோபு ஒரு பெண்ணைக் கொள்வானானால் என் உயிர் இருந்து ஆவதென்ன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ரெபெக்காள் ஈசாக்கை நோக்கி: ஏத்தின் குமாரத்திகளினிமித்தம் என் உயிர் எனக்கு வெறுப்பாயிருக்கிறது; இந்தத் தேசத்துப் பெண்களாகிய ஏத்தின் குமாரத்திகளில் யாக்கோபு ஒரு பெண்ணைக் கொள்வானானால் என் உயிர் இருந்து ஆவதென்ன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தகப்பனிடத்தில் வந்து, என் தகப்பனே என்றான்; அதற்கு அவன்: இதோ, இருக்கிறேன்; நீ யார், என் மகனே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ாக்கோபு தன் தகப்பனை நோக்கி: நான் உமது மூத்தமகனாகிய ஏசா; நீர் எனக்குச் சொன்னபடியே செய்தேன்; உம்முடைய ஆத்துமா என்னை ஆசீர்வதிக்கும்படி, நீர் எழுந்து உட்கார்ந்து, நான் வேட்டையாடிக்கொண்டுவந்ததைப் புசிய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ாக்கோபு தன் தகப்பனை நோக்கி: நான் உமது மூத்தமகனாகிய ஏசா; நீர் எனக்குச் சொன்னபடியே செய்தேன்; உம்முடைய ஆத்துமா என்னை ஆசீர்வதிக்கும்படி, நீர் எழுந்து உட்கார்ந்து, நான் வேட்டையாடிக்கொண்டுவந்ததைப் புசிய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ாக்கோபு தன் தகப்பனை நோக்கி: நான் உமது மூத்தமகனாகிய ஏசா; நீர் எனக்குச் சொன்னபடியே செய்தேன்; உம்முடைய ஆத்துமா என்னை ஆசீர்வதிக்கும்படி, நீர் எழுந்து உட்கார்ந்து, நான் வேட்டையாடிக்கொண்டுவந்ததைப் புசிய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முதிர்வயதானதினால் அவன் கண்கள் இருளடைந்து பார்வையற்றுப்போனபோது, அவன் தன் மூத்த குமாரனாகிய ஏசாவை அழைத்து, என் மகனே என்றான்; அவன், இதோ, இருக்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முதிர்வயதானதினால் அவன் கண்கள் இருளடைந்து பார்வையற்றுப்போனபோது, அவன் தன் மூத்த குமாரனாகிய ஏசாவை அழைத்து, என் மகனே என்றான்; அவன், இதோ, இருக்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முதிர்வயதானதினால் அவன் கண்கள் இருளடைந்து பார்வையற்றுப்போனபோது, அவன் தன் மூத்த குமாரனாகிய ஏசாவை அழைத்து, என் மகனே என்றான்; அவன், இதோ, இருக்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்: நான் முதிர்வயதானேன், என் மரணம் இன்ன நாளில் என்று அறிய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உன் ஆயுதங்களாகிய உன் அம்பறாத்தூணியையும் உன் வில்லையும் எடுத்துக்கொண்டு வனத்துக்குப் போய், எனக்காக வேட்டையாட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எனக்குப் பிரியமாயிருக்கிற ருசியுள்ள பதார்த்தங்களாகச் சமைத்து, நான் புசிக்கவும், நான் மரணமடையுமுன்னே என் ஆத்துமா உன்னை ஆசீர்வதிக்கவும், என்னிடத்தில் கொண்டுவா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எனக்குப் பிரியமாயிருக்கிற ருசியுள்ள பதார்த்தங்களாகச் சமைத்து, நான் புசிக்கவும், நான் மரணமடையுமுன்னே என் ஆத்துமா உன்னை ஆசீர்வதிக்கவும், என்னிடத்தில் கொண்டுவா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தன் குமாரனாகிய ஏசாவோடே பேசுகையில், ரெபெக்காள் கேட்டுக்கொண்டிருந்தாள். ஏசா வேட்டையாடிக்கொண்டுவரும்படி வனத்துக்குப் 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க்குத் தன் குமாரனை நோக்கி: என் மகனே, இது உனக்கு இத்தனை சீக்கிரமாய் எப்படி அகப்பட்டது என்றான். அவன்: உம்முடைய தேவனாகிய கர்த்தர் எனக்கு நேரிடப்பண்ணின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க்குத் தன் குமாரனை நோக்கி: என் மகனே, இது உனக்கு இத்தனை சீக்கிரமாய் எப்படி அகப்பட்டது என்றான். அவன்: உம்முடைய தேவனாகிய கர்த்தர் எனக்கு நேரிடப்பண்ணின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ெபெக்காள் தன் குமாரனான யாக்கோபை நோக்கி: உன் தகப்பன் உன் சகோதரனாகிய ஏசாவை அழைத்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ஈசாக்கு யாக்கோபை நோக்கி: என் மகனே, நீ என் குமாரனாகிய ஏசாதானோ அல்லவோ என்று நான் உன்னைத் தடவிப்பார்க்கும்படி கிட்ட வா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ஈசாக்கு யாக்கோபை நோக்கி: என் மகனே, நீ என் குமாரனாகிய ஏசாதானோ அல்லவோ என்று நான் உன்னைத் தடவிப்பார்க்கும்படி கிட்ட வா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தன் தகப்பனாகிய ஈசாக்கண்டையில் கிட்டப் போனான்; அவன் இவனைத் தடவிப்பார்த்து: சத்தம் யாக்கோபின் சத்தம், கைகளோ ஏசாவின் கைகள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தன் தகப்பனாகிய ஈசாக்கண்டையில் கிட்டப் போனான்; அவன் இவனைத் தடவிப்பார்த்து: சத்தம் யாக்கோபின் சத்தம், கைகளோ ஏசாவின் கைகள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கைகள் அவன் சகோதரனாகிய ஏசாவின் கைகளைப்போல ரோமமுள்ளவைகளாயிருந்தபடியினாலே, இன்னான் என்று அறியாமல், அவனை ஆசீர்வத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கைகள் அவன் சகோதரனாகிய ஏசாவின் கைகளைப்போல ரோமமுள்ளவைகளாயிருந்தபடியினாலே, இன்னான் என்று அறியாமல், அவனை ஆசீர்வத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் குமாரனாகிய ஏசாதானோ என்றான்; அவன்: நான்தா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: என் குமாரனே, நீ வேட்டையாடிக் கொண்டுவந்ததை நான் புசித்து, என் ஆத்துமா உன்னை ஆசீர்வதிக்கும்படி அதை என் கிட்டக் கொண்டுவா என்றான்; அவன் அதைக் கிட்டக் கொண்டுபோனான்; அப்பொழுது அவன் புசித்தான்: பிற்பாடு, திராட்சரசம் அவனுக்குக் கொண்டுவந்து கொடுத்தான், அவன் குட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: என் குமாரனே, நீ வேட்டையாடிக் கொண்டுவந்ததை நான் புசித்து, என் ஆத்துமா உன்னை ஆசீர்வதிக்கும்படி அதை என் கிட்டக் கொண்டுவா என்றான்; அவன் அதைக் கிட்டக் கொண்டுபோனான்; அப்பொழுது அவன் புசித்தான்: பிற்பாடு, திராட்சரசம் அவனுக்குக் கொண்டுவந்து கொடுத்தான், அவன் குட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தகப்பனாகிய ஈசாக்கு அவனை நோக்கி: என் மகனே, நீ கிட்ட வந்து என்னை முத்தஞ்செய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கிட்டப்போய், அவனை முத்தஞ்செய்தான்; அப்பொழுது அவனுடைய வஸ்திரங்களின் வாசனையை மோந்து: இதோ, என் குமாரனுடைய வாசனை கர்த்தர் ஆசீர்வதித்த வயல்வெளியின் வாசனையைப்போல இ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கிட்டப்போய், அவனை முத்தஞ்செய்தான்; அப்பொழுது அவனுடைய வஸ்திரங்களின் வாசனையை மோந்து: இதோ, என் குமாரனுடைய வாசனை கர்த்தர் ஆசீர்வதித்த வயல்வெளியின் வாசனையைப்போல இ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கிட்டப்போய், அவனை முத்தஞ்செய்தான்; அப்பொழுது அவனுடைய வஸ்திரங்களின் வாசனையை மோந்து: இதோ, என் குமாரனுடைய வாசனை கர்த்தர் ஆசீர்வதித்த வயல்வெளியின் வாசனையைப்போல இ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் உனக்கு வானத்துப் பனியையும் பூமியின் கொழுமையையும் கொடுத்து, மிகுந்த தானியத்தையும் திராட்சரசத்தையும் தந்தருளுவார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உன்னைச் சேவிக்கவும் ஜாதிகள் உன்னை வணங்கவும் கடவர்கள்; உன் சகோதரருக்கு எஜமானாயிருப்பாய்; உன் தாயின் பிள்ளைகள் உன்னை வணங்குவார்கள்; உன்னைச் சபிக்கிறவர்கள் சபிக்கப்பட்டவர்களும், உன்னை ஆசீர்வதிக்கிறவர்கள் ஆசீர்வதிக்கப்பட்டவர்களுமாய் இருப்பார்கள் என்று சொல்லி அவனை ஆசீர்வத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உன்னைச் சேவிக்கவும் ஜாதிகள் உன்னை வணங்கவும் கடவர்கள்; உன் சகோதரருக்கு எஜமானாயிருப்பாய்; உன் தாயின் பிள்ளைகள் உன்னை வணங்குவார்கள்; உன்னைச் சபிக்கிறவர்கள் சபிக்கப்பட்டவர்களும், உன்னை ஆசீர்வதிக்கிறவர்கள் ஆசீர்வதிக்கப்பட்டவர்களுமாய் இருப்பார்கள் என்று சொல்லி அவனை ஆசீர்வத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உன்னைச் சேவிக்கவும் ஜாதிகள் உன்னை வணங்கவும் கடவர்கள்; உன் சகோதரருக்கு எஜமானாயிருப்பாய்; உன் தாயின் பிள்ளைகள் உன்னை வணங்குவார்கள்; உன்னைச் சபிக்கிறவர்கள் சபிக்கப்பட்டவர்களும், உன்னை ஆசீர்வதிக்கிறவர்கள் ஆசீர்வதிக்கப்பட்டவர்களுமாய் இருப்பார்கள் என்று சொல்லி அவனை ஆசீர்வத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ஈசாக்கு யாக்கோபை ஆசீர்வதித்து முடிந்தபோது, யாக்கோபு தன் தகப்பனாகிய ஈசாக்கின் சமுகத்தைவிட்டுப் புறப்பட்டவுடனே, அவன் சகோதரனாகிய ஏசா வேட்டையாடி வந்து சேர்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ஈசாக்கு யாக்கோபை ஆசீர்வதித்து முடிந்தபோது, யாக்கோபு தன் தகப்பனாகிய ஈசாக்கின் சமுகத்தைவிட்டுப் புறப்பட்டவுடனே, அவன் சகோதரனாகிய ஏசா வேட்டையாடி வந்து சேர்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ம் ருசியுள்ள பதார்த்தங்களைச் சமைத்து, தன் தகப்பனண்டைக்குக் கொண்டுவந்து, தகப்பனை நோக்கி: உம்முடைய ஆத்துமா என்னை ஆசீர்வதிக்கும்படி, என் தகப்பனார் எழுந்திருந்து, உம்முடைய குமாரனாகிய நான் வேட்டையாடிக் கொண்டுவந்ததைப் புசிப்பாராக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ம் ருசியுள்ள பதார்த்தங்களைச் சமைத்து, தன் தகப்பனண்டைக்குக் கொண்டுவந்து, தகப்பனை நோக்கி: உம்முடைய ஆத்துமா என்னை ஆசீர்வதிக்கும்படி, என் தகப்பனார் எழுந்திருந்து, உம்முடைய குமாரனாகிய நான் வேட்டையாடிக் கொண்டுவந்ததைப் புசிப்பாராக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ம் ருசியுள்ள பதார்த்தங்களைச் சமைத்து, தன் தகப்பனண்டைக்குக் கொண்டுவந்து, தகப்பனை நோக்கி: உம்முடைய ஆத்துமா என்னை ஆசீர்வதிக்கும்படி, என் தகப்பனார் எழுந்திருந்து, உம்முடைய குமாரனாகிய நான் வேட்டையாடிக் கொண்டுவந்ததைப் புசிப்பாராக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கப்பனாகிய ஈசாக்கு: நீ யார் என்றான்; அதற்கு அவன்: நான் உமது மூத்த மகனாகிய ஏசா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ஈசாக்கு மிகவும் பிரமித்து நடுங்கி: வேட்டையாடி எனக்குக் கொண்டுவந்தானே, அவன் யார்? நீ வருமுன்னே அவையெல்லாவற்றிலும் நான் புசித்து அவனை ஆசீர்வதித்தேனே, அவன் ஆசீர்வதிக்கப்பட்டவனாகவும் இருப்பா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ஈசாக்கு மிகவும் பிரமித்து நடுங்கி: வேட்டையாடி எனக்குக் கொண்டுவந்தானே, அவன் யார்? நீ வருமுன்னே அவையெல்லாவற்றிலும் நான் புசித்து அவனை ஆசீர்வதித்தேனே, அவன் ஆசீர்வதிக்கப்பட்டவனாகவும் இருப்பா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ஈசாக்கு மிகவும் பிரமித்து நடுங்கி: வேட்டையாடி எனக்குக் கொண்டுவந்தானே, அவன் யார்? நீ வருமுன்னே அவையெல்லாவற்றிலும் நான் புசித்து அவனை ஆசீர்வதித்தேனே, அவன் ஆசீர்வதிக்கப்பட்டவனாகவும் இருப்பா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தன் தகப்பனுடைய வார்த்தைகளை கேட்டவுடனே, மிகவும் மனங்கசந்து உரத்த சத்தமிட்டு அலறி, தன் தகப்பனை நோக்கி: என் தகப்பனே, என்னையும் ஆசீர்வதிய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தன் தகப்பனுடைய வார்த்தைகளை கேட்டவுடனே, மிகவும் மனங்கசந்து உரத்த சத்தமிட்டு அலறி, தன் தகப்பனை நோக்கி: என் தகப்பனே, என்னையும் ஆசீர்வதியு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அவன்: உன் சகோதரன் தந்திரமாய் வந்து, உன்னுடைய ஆசீர்வாதத்தைப் பெற்றுக்கொண்டான் என்றான்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சித்து, எனக்கு மரணம் வருமுன்னே, கர்த்தரை முன்னிட்டு உன்னை ஆசீர்வதிக்கும்படி, நீ எனக்காக வேட்டையாடி, அதை எனக்கு ருசியுள்ள பதார்த்தங்களாகச் சமைத்துக்கொண்டுவா என்று சொல்லக்கேட்ட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சித்து, எனக்கு மரணம் வருமுன்னே, கர்த்தரை முன்னிட்டு உன்னை ஆசீர்வதிக்கும்படி, நீ எனக்காக வேட்டையாடி, அதை எனக்கு ருசியுள்ள பதார்த்தங்களாகச் சமைத்துக்கொண்டுவா என்று சொல்லக்கேட்ட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ஈசாக்கு ஏசாவுக்குப் பிரதியுத்தரமாக: இதோ, நான் அவனை உனக்கு எஜமானாக வைத்தேன்; அவன் சகோதரர் எல்லாரையும் அவனுக்கு ஊழியக்காரராகக் கொடுத்து, அவனைத் தானியத்தினாலும் திராட்சரசத்தினாலும் ஆதரித்தேன்; இப்பொழுதும் என் மகனே, நான் உனக்கு என்ன செய்வேன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ஈசாக்கு ஏசாவுக்குப் பிரதியுத்தரமாக: இதோ, நான் அவனை உனக்கு எஜமானாக வைத்தேன்; அவன் சகோதரர் எல்லாரையும் அவனுக்கு ஊழியக்காரராகக் கொடுத்து, அவனைத் தானியத்தினாலும் திராட்சரசத்தினாலும் ஆதரித்தேன்; இப்பொழுதும் என் மகனே, நான் உனக்கு என்ன செய்வேன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ஈசாக்கு ஏசாவுக்குப் பிரதியுத்தரமாக: இதோ, நான் அவனை உனக்கு எஜமானாக வைத்தேன்; அவன் சகோதரர் எல்லாரையும் அவனுக்கு ஊழியக்காரராகக் கொடுத்து, அவனைத் தானியத்தினாலும் திராட்சரசத்தினாலும் ஆதரித்தேன்; இப்பொழுதும் என் மகனே, நான் உனக்கு என்ன செய்வேன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என் மகனே, என் சொல்லைக் கேட்டு, நான் உனக்குக் கற்பிக்கிறபடி செய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சா தன் தகப்பனை நோக்கி: என் தகப்பனே, இந்த ஒரே ஆசீர்வாதம் மாத்திரமா உம்மிடத்தில் உண்டு? என் தகப்பனே, என்னையும் ஆசீர்வதியும் என்று சொல்லி, ஏசா சத்தமிட்டு அழு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சா தன் தகப்பனை நோக்கி: என் தகப்பனே, இந்த ஒரே ஆசீர்வாதம் மாத்திரமா உம்மிடத்தில் உண்டு? என் தகப்பனே, என்னையும் ஆசீர்வதியும் என்று சொல்லி, ஏசா சத்தமிட்டு அழு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அவன் தகப்பனாகிய ஈசாக்கு அவனுக்குப் பிரதியுத்தரமாக: உன் வாசஸ்தலம் பூமியின் சாரத்தோடும் உயர வானத்திலிருந்து இறங்கும் பனியோடும் இருக்க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அவன் தகப்பனாகிய ஈசாக்கு அவனுக்குப் பிரதியுத்தரமாக: உன் வாசஸ்தலம் பூமியின் சாரத்தோடும் உயர வானத்திலிருந்து இறங்கும் பனியோடும் இருக்க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் பட்டயத்தினாலே நீ பிழைத்து, உன் சகோதரனைச் சேவிப்பாய்; நீ மேற்கொள்ளும் காலம் வரும்போதோ, உன் கழுத்திலிருக்கிற அவனுடைய நுகத்தடியை முறித்துப்போடுவாய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் பட்டயத்தினாலே நீ பிழைத்து, உன் சகோதரனைச் சேவிப்பாய்; நீ மேற்கொள்ளும் காலம் வரும்போதோ, உன் கழுத்திலிருக்கிற அவனுடைய நுகத்தடியை முறித்துப்போடுவாய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ாக்கோபைத் தன் தகப்பன் ஆசீர்வதித்ததினிமித்தம் ஏசா யாக்கோபைப் பகைத்து: என் தகப்பனுக்காகத் துக்கிக்கும் நாட்கள் சீக்கிரமாய் வரும், அப்பொழுது என் சகோதரனாகிய யாக்கோபைக் கொன்றுபோடுவேன் என்று ஏசா தன் இருதயத்திலே சொல்லிக் கொண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ாக்கோபைத் தன் தகப்பன் ஆசீர்வதித்ததினிமித்தம் ஏசா யாக்கோபைப் பகைத்து: என் தகப்பனுக்காகத் துக்கிக்கும் நாட்கள் சீக்கிரமாய் வரும், அப்பொழுது என் சகோதரனாகிய யாக்கோபைக் கொன்றுபோடுவேன் என்று ஏசா தன் இருதயத்திலே சொல்லிக் கொண்ட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ாக்கோபைத் தன் தகப்பன் ஆசீர்வதித்ததினிமித்தம் ஏசா யாக்கோபைப் பகைத்து: என் தகப்பனுக்காகத் துக்கிக்கும் நாட்கள் சீக்கிரமாய் வரும், அப்பொழுது என் சகோதரனாகிய யாக்கோபைக் கொன்றுபோடுவேன் என்று ஏசா தன் இருதயத்திலே சொல்லிக் கொண்ட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ூத்த மகனாகிய ஏசாவின் வார்த்தைகள் ரெபெக்காளுக்கு அறிவிக்கப்பட்டது; அப்பொழுது அவள் தன் இளைய மகனாகிய யாக்கோபை அழைத்து: உன் சகோதரனாகிய ஏசா உன்னைக் கொன்றுபோட நினைத்து, தன்னைத் தேற்றிக்கொள்ளுகி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ூத்த மகனாகிய ஏசாவின் வார்த்தைகள் ரெபெக்காளுக்கு அறிவிக்கப்பட்டது; அப்பொழுது அவள் தன் இளைய மகனாகிய யாக்கோபை அழைத்து: உன் சகோதரனாகிய ஏசா உன்னைக் கொன்றுபோட நினைத்து, தன்னைத் தேற்றிக்கொள்ளுகி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கையால், என் மகனே, நான் சொல்வதைக் கேட்டு, எழுந்து புறப்பட்டு, ஆரானில் இருக்கிற என் சகோதரனாகிய லாபானிடத்துக்கு ஓடிப்போய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கையால், என் மகனே, நான் சொல்வதைக் கேட்டு, எழுந்து புறப்பட்டு, ஆரானில் இருக்கிற என் சகோதரனாகிய லாபானிடத்துக்கு ஓடிப்போய்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 சகோதரனுடைய கோபம் தணியுமட்டும் சிலநாள் அவனிடத்திலே இர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சகோதரன் உன்மேல் வைத்த கோபம் தணிந்து, நீ அவனுக்குச் செய்ததை அவன் மறந்தபின், நான் ஆள் அனுப்பி, அவ்விடத்திலிருந்து உன்னை அழைப்பிப்பேன்; நான் ஒரே நாளில் உங்கள் இருவரையும் ஏன் இழந்துபோகவேண்டும் என்ற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சகோதரன் உன்மேல் வைத்த கோபம் தணிந்து, நீ அவனுக்குச் செய்ததை அவன் மறந்தபின், நான் ஆள் அனுப்பி, அவ்விடத்திலிருந்து உன்னை அழைப்பிப்பேன்; நான் ஒரே நாளில் உங்கள் இருவரையும் ஏன் இழந்துபோகவேண்டும்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પણી બકરીઓનાં ઝુંડમાં જા અને બે સરસ લવારાં માંરી પાસે લઈ આવ. જેથી હું તેમાંથી તારા પિતાને ભાવ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ાદિષ્ટ વાનગી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તું તે તારા પિતાની આગળ લઈ જજે, જેથી તે ખાઈને મરતાં પહેલાં તને આશીર્વાદ આપ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યાકૂબે પોતાની માંતા રિબકાને કહ્યું, “પરંતુ માંરા ભાઈ એસાવને તો આખા શરીરે વાળ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ું શરીર વાળ વગર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દાચ માંરા પિતા જો મને અડકશે તો જાણી જશે કે, હું એસાવ નથી. પછી તે મને આશીર્વાદ આપશે નહિ. ત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પ આપશે કારણકે, મેં તેમને છેતરવાનો પ્રયત્ન કર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રિબકાએ તેને કહ્યું, “કોઈ મુશ્કેલી ઊભી થશે તો તે હું માંરા માંથે લઈ લઇશ. હું જે કહું છ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. જા, અને માંરા માંટે બે લવારાં લઈ આ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ટલે યાકૂબ બહાર ગયો. તેણે બે બકરીઓ પકડી. અને તે તેને તેની માંતા પાસે લાવ્યો. રિબકાએ ઇસહાક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ંદગી પ્રમાંણે સ્વાદિષ્ટ વાનગી બન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રિબકાએ તે પોષાક જે તેનો મોટો પુત્ર એસાવ પહેરવા માંટે પસંદ કરતો હતો, તે લઈને પોતાના ન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યાકૂબને પહેર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લવારાંની ખાલ યાકૂબના હાથ પર અને તેની ડોકીના સુંવાળા ભાગ પર ઢાંક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તેણે પોતે તૈયાર કરેલી પેલી સ્વાદિષ્ટ વાનગી અને રોટલી પોતાના પુત્ર યાકૂબના હાથમાં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પછી રિબકાએ ઇસહાકને કહ્યું, “તારા પુત્ર એસાવે હિત્તી કન્યાઓ સાથે વિવાહ કરી લીધા છે. હું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્રીઓથી કંટાળી ગઈ છું. કારણ કે તેઓ આપણા લોકોમાંની નથી. અને જો યાકૂબ પણ આ કન્યાઓમાંથી કોઈ એક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વાહ કરશે તો પછી માંરે તો મરવા સિવાય કોઈ રસ્તો નહિ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ાકૂબે તેના પિતા પાસે જઈને કહ્યું, “પિતાજી!”ઇસહાકે, પૂછયું, “શું છે બેટા? તું કોણ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ાકૂબે પોતાના પિતાને કહ્યું, “હું તમાંરો મોટો પુત્ર એસાવ છું, તમે જે કહ્યું હતું તે પ્રમાંણ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. હવે તમે બેઠા થાઓ, અને મેં જે શિકાર તમાંરા માંટે કર્યો છે તેની વાનગી ખાઈને મને આશીર્વ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યારે ઈસહાક વૃદ્વ થયો, ત્યારે તેની આંખોની દૃષ્ટિ નબળી પડી અને તેને કઇં પણ ચોખ્ખું દેખાતું 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દિવસ તેણે તેના મોટા પુત્ર એસાવને બોલાવ્યો. ઈસહાકે કહ્યું, “માંરા દીકરા.”ઈસહાકને એસાવે જવાબ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જી, પિતાજી, હું આ રહ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ઇસહાકે કહ્યું, “જુઓ, હું વૃદ્વ થઈ ગયો છું. હવે હું જલ્દી મરી જઇ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ટલે તું તારાં હથિયાર, બાણો અને ધનુષ્ય લે અને જંગલમાં જઈને માંરે માંટે શિકાર કરીને કંઈક લ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મને ભાવતી સ્વાદિષ્ટ વાનગી બનાવીને માંરા માંટે લઈ આવ. જેથી હું ખાઉં અને મરતાં પહેલાં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ટલે એસાવ શિકાર કરવા ગયો.રિબકાએ તે વાતો સાંભળી હતી, જે ઇસહાકે પોતાના પુત્ર એસાવ સાથે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ઇસહાકે પોતાના પુત્રને કહ્યું, “બેટા, તને આટલો જલદી કેવી રીતે શિકાર મળી ગયો?”યાકૂબે જવા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, “કારણ કે તમાંરા દેવ યહોવાએ મને જલદીથી શિકાર ઉપલબ્ધ કરાવ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રિબકાએ તેના પુત્ર યાકૂબને કહ્યું, “સાંભળ, મેં તારા પિતાને તારા ભાઈ સાથે વાતો કરતાં સાંભળ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ઇસહાકે યાકૂબને કહ્યું, “બેટા, માંરી પાસે આવ, જેથી હું તારો સ્પર્શ કરી શકું અને જાણી શક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માંરો પુત્ર એસાવ છે કે, નહ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ાકૂબ તેના પિતા ઇસહાક પાસે ગયો. ઇસહાકે, તેનો સ્પર્શ કર્યો અને કહ્યું, “તારો અવાજ તો યાકૂબના અવ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જ છે. પરંતુ તારા હાથ તો એસાવના રૂવાંટીવાળા હાથ જેવા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ઇસહાકને એ ખબર ના પડી કે, આ યાકૂબ છે, કારણ કે તેના હાથ એસાવના હાથની જેમ રૂવાંટીવાળા હતા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હાકે, યાકૂબને આશીર્વાદ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ઇસહાકે કહ્યું, “શું, તું ખરેખર માંરો પુત્ર એસાવ જ છે?” યાકૂબે જવાબ આપ્યો, “હાજ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ઇસહાકે કહ્યું, “ખાવાનું લાઓ. હું તે ખાઈશ અને તને આશીર્વાદ આપીશ.” એથી યાકૂબે તેમને ખા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 અને તેમણે ખાધું. પછી તેણે દ્રાક્ષારસ આપ્યો, અને તેણે તે પ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ઈસહાકે તેને કહ્યુ, “પુત્ર, માંરી પાસે આવ, અને મને ચુંબન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થી યાકૂબ પોતાના પિતાની પાસે ગયો અને ચુંબન કર્યુ. ઇસહાકે, એસાવનાં વસ્રોની ગંધ પારખી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્યા. ઇસહાકે કહ્યું,“અરે! માંરા પુત્રના શરીરની વાસ તો યહોવાએ આશીર્વાદ આપેલા ખેતરની 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ે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દેવ તારા માંટે આકાશમાંથી ઝાકળ વરસાવો. જેથી તમને મબલખ પાક અને દ્રાક્ષારસ મ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બધા લોકો તમાંરી સેવા કરે. રાષ્ટ તમાંરી શરણે આવે, તમે તમાંરા ભાઈઓ ઉપર શાસન કરો. તારી માં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 તારા ચરણોમાં નમે. અને તારી આજ્ઞાનું પાલન કરો. પ્રત્યેક વ્યકિત જે તમને શાપ આપશે તે શાપ તે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તરશે અને જે વ્યકિત આશીર્વાદ આપશે, તે આશીર્વાદ પામ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ઇસહાકે યાકૂબને આશીર્વાદ આપવાના પૂરા કર્યા. પછી તરત જ યાકૂબ પિતા ઇસહાક પાસેથી ચાલ્યો ગયો.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ે એસાવ શિકાર કરીને અંદર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એસાવે પોતાના પિતાની પસંદગીનું વિશિષ્ટ ભોજન બનાવીને પોતાના પિતા પાસે મૂકયું. તેણે તેના પિ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પિતાજી, ઊઠો અને ભોજન કરો. તમાંરા પુત્રએ તમાંરા માંટે શિકાર કર્યો છે, તે જમો. પછી તમ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ી શક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રંતુ ઇસહાકે તેને કહ્યું, “તું કોણ છે?”તેણે જવાબ આપ્યો, “હું આપનો મોટો પુત્ર એસ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છી ઇસહાક ખળભળી ઊઠયો, તેણે પૂછયું, “તો પછી તું આવ્યો તે પહેલાં શિકાર કરીને માંરી આગળ લઈ આવ્ય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ણ? મેં તો ખાઈને તેને આશીર્વાદ પણ આપ્યો! આશીર્વાદને પાછો ખેંચવાનો સમય તો જતો રહ્યો. અને એ તો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યમ જ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એસાવે પોતાના પિતાનાં વચનો સાંભળ્યા. તેનું મન કડવાશ અને ગુસ્સાથી ભરાઈ ગયું. તેણે ખૂબ મોટેથી કાર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ૂમ પાડીને પોતાના પિતાને કહ્યું, “પિતાજી, તો પછી મને પણ આશીર્વાદ આપ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ઇસહાકે કહ્યું, “તારા ભાઈએ માંરી સાથે છળ કરીને તારા આશીર્વાદ લઈ ગ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એસાવે કહ્યું, “એનું નામ જ યાકૂબ કપટી છે. તે નામ તેને યોગ્ય છે. તેને એ નામ બરાબર આપવામાં આવ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ણે માંરી સાથે બે વાર કપટ કર્યુ છે; તેણે માંરો જ્યેષ્ઠપુત્ર તરીકેનો હક્ક તો લઈ જ લીધો હત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માંરે લેવાના આશીર્વાદ પણ તેણે લઈ જ લીધા. શું તમે માંરા માંટે કોઈ આશીર્વાદ રાખ્યા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ારા પિતાએ કહ્યું, ‘માંરા ખાવા માંટે શિકાર કરીને કંઈક લઈ આવ, અને સ્વાદિષ્ટ ભોજન તૈયાર કર,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ખાઉં અને મરતાં પહેલાં દેવની સાક્ષીએ તને આશીર્વાદ આપ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ઇસહાકે જવાબ આપ્યો, “નાજી, હવે તો ઘણું મોડું થઇ ગયું છે. મેં યાકૂબને તારા પર શાસન કરવાનો અધિ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દીધો છે. મેં એમ પણ કહી દીધું છે કે, બધા ભાઇઓ એના સેવક બનશે. મેં તેને પુષ્કળ અનાજ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ની જોગવાઇના આશીર્વાદ આપ્યા છે. બેટા, તને આપવા માંટે હવે માંરી પાસે કશું જ રહ્ય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ટલા માંટે હવે માંરા પુત્ર, હું તને કહું તે પ્રમાંણે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રંતુ એસાવ પોતાના પિતા પાસે માંગતો જ રહ્યો, “પિતાજી, શું તમાંરી પાસે એક પણ આશીર્વાદ નથી? પિતાજ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પણ આશીર્વાદ આપો.” એમ કહીને એસાવ મોટા સાદે રડ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છી ઇસહાકે તેને કહ્યું, “તારો વાસ સારી ફળદ્રુપ ભૂમિ પર નહિ હોય, જયાં જમીન ફળતી નહિ હોય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ાશમાંથી ઝાકળ પણ વરસતું નહિ હોય. તારી પાસે વધારે અનાજ પણ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ારે જીવવા માંટે સંઘર્ષ કરવો પડશે, તારે તારા ભાઈનો સેવક બની જવું પડશે. પરંતુ તું સ્વતંત્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લડીશ અને તેની ઝૂંસરી ફગાવીને મુકત થઈ જ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 પછી આ આશીર્વાદને કારણે એસાવ યાકૂબની ઘૃણા કરતો રહ્યો. તેણે મનોમન વિચાર્યુ, “માંરા પિતા જલદ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 અને હું તેનો શોક મનાવીશ. પરંતુ તે પછી હું યાકૂબને માંરી નાખીશ.” એસાવના મનમાં યાક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 વેરવૃત્તિ જાગી હત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રિબકાને એસાવ દ્વારા યાકૂબને માંરી નાખવાના ષડયંત્રની જાણ થઈ. તેણે યાકૂબને બોલાવી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સાંભળ, તારો ભાઈ એસાવ તને માંરી નાખવાનું ષડયંત્ર કર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થી હવે, હે પુત્ર, હું કહું તેમ કરજે, માંરો ભાઈ લાબાન હારાનમાં રહે છે. તેની પાસે જા અન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પાઈને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ારા ભાઈનો ક્રોધ ના શમે ત્યાં સુધી થોડો સમય તું તેની પાસે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થોડા સમય પછી તેં જે કાંઈ કર્યુ છે તે તારો ભાઈ ભૂલી જશે પછી હું તને તેડાવી લઈશ. હું એક જ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બન્નેને ગુમાંવવા માંગતી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2026-10-20T03:33:48Z</dcterms:created>
  <dcterms:modified xsi:type="dcterms:W3CDTF">2026-10-20T03:33:48Z</dcterms:modified>
  <dc:title>ઉત્પત્તિ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