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Israel gathered themselves to David unto Hebron, saying, Behold, we are your bone and your fles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all Israel gathered themselves to David unto Hebron, saying, Behold, we are your bone and your fles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reover in time past, even when Saul was king, you were he that led out and brought in Israel: and the LORD your God said unto you, You shall feed my people Israel, and you shall be ruler over my people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reover in time past, even when Saul was king, you were he that led out and brought in Israel: and the LORD your God said unto you, You shall feed my people Israel, and you shall be ruler over my people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reover in time past, even when Saul was king, you were he that led out and brought in Israel: and the LORD your God said unto you, You shall feed my people Israel, and you shall be ruler over my people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came all the elders of Israel to the king to Hebron; and David made a covenant with them in Hebron before the LORD; and they anointed David king over Israel, according to the word of the LORD by Samu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came all the elders of Israel to the king to Hebron; and David made a covenant with them in Hebron before the LORD; and they anointed David king over Israel, according to the word of the LORD by Samu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came all the elders of Israel to the king to Hebron; and David made a covenant with them in Hebron before the LORD; and they anointed David king over Israel, according to the word of the LORD by Samu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and all Israel went to Jerusalem, which is Jebus; where the Jebusites were, the inhabitants of the l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and all Israel went to Jerusalem, which is Jebus; where the Jebusites were, the inhabitants of the l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inhabitants of Jebus said to David, You shall not come here. Nevertheless David took the castle of Zion, which is the city of Davi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inhabitants of Jebus said to David, You shall not come here. Nevertheless David took the castle of Zion, which is the city of Davi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aid, Whosoever strikes the Jebusites first shall be chief and captain. So Joab the son of Zeruiah went first up, and was chie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aid, Whosoever strikes the Jebusites first shall be chief and captain. So Joab the son of Zeruiah went first up, and was chief.]]></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dwelt in the castle; therefore they called it the city of Davi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uilt the city round about, even from Millo round about: and Joab repaired the rest of the cit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uilt the city round about, even from Millo round about: and Joab repaired the rest of the cit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waxed greater and greater: for the LORD of hosts was with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also are the chief of the mighty men whom David had, who strengthened themselves with him in his kingdom, and with all Israel, to make him king, according to the word of the LORD concerning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also are the chief of the mighty men whom David had, who strengthened themselves with him in his kingdom, and with all Israel, to make him king, according to the word of the LORD concerning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also are the chief of the mighty men whom David had, who strengthened themselves with him in his kingdom, and with all Israel, to make him king, according to the word of the LORD concerning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number of the mighty men whom David had; Jashobeam, an Hachmonite, the chief of the captains: he lifted up his spear against three hundred slain by him at the sa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number of the mighty men whom David had; Jashobeam, an Hachmonite, the chief of the captains: he lifted up his spear against three hundred slain by him at the sa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number of the mighty men whom David had; Jashobeam, an Hachmonite, the chief of the captains: he lifted up his spear against three hundred slain by him at the sa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fter him was Eleazar the son of Dodo, the Ahohite, who was one of the three mighty m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fter him was Eleazar the son of Dodo, the Ahohite, who was one of the three mighty m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was with David at Pasdammim, and there the Philistines were gathered together to battle, where was a parcel of ground full of barley; and the people fled from before the Philisti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was with David at Pasdammim, and there the Philistines were gathered together to battle, where was a parcel of ground full of barley; and the people fled from before the Philisti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et themselves in the midst of that parcel, and delivered it, and slew the Philistines; and the LORD saved them by a great deliveran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et themselves in the midst of that parcel, and delivered it, and slew the Philistines; and the LORD saved them by a great deliveran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ree of the thirty captains went down to the rock to David, into the cave of Adullam; and the host of the Philistines encamped in the valley of Repha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ree of the thirty captains went down to the rock to David, into the cave of Adullam; and the host of the Philistines encamped in the valley of Repha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was then in the hold, and the Philistines' garrison was then at Bethle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longed, and said, Oh that one would give me drink of the water of the well of Bethlehem, that is at the ga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longed, and said, Oh that one would give me drink of the water of the well of Bethlehem, that is at the ga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three brake through the host of the Philistines, and drew water out of the well of Bethlehem, that was by the gate, and took it, and brought it to David: but David would not drink of it, but poured it out to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three brake through the host of the Philistines, and drew water out of the well of Bethlehem, that was by the gate, and took it, and brought it to David: but David would not drink of it, but poured it out to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three brake through the host of the Philistines, and drew water out of the well of Bethlehem, that was by the gate, and took it, and brought it to David: but David would not drink of it, but poured it out to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id, My God forbid it me, that I should do this thing: shall I drink the blood of these men that have put their lives in jeopardy? for with the jeopardy of their lives they brought it. Therefore he would not drink it. These things did these three migh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id, My God forbid it me, that I should do this thing: shall I drink the blood of these men that have put their lives in jeopardy? for with the jeopardy of their lives they brought it. Therefore he would not drink it. These things did these three migh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id, My God forbid it me, that I should do this thing: shall I drink the blood of these men that have put their lives in jeopardy? for with the jeopardy of their lives they brought it. Therefore he would not drink it. These things did these three migh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ishai the brother of Joab, he was chief of the three: for lifting up his spear against three hundred, he slew them, and had a name among the thre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ishai the brother of Joab, he was chief of the three: for lifting up his spear against three hundred, he slew them, and had a name among the thre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the three, he was more honourable than the two; for he was their captain: nevertheless he attained not to the first thre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the three, he was more honourable than the two; for he was their captain: nevertheless he attained not to the first thre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naiah the son of Jehoiada, the son of a valiant man of Kabzeel, who had done many acts; he slew two lionlike men of Moab: also he went down and slew a lion in a pit in a snowy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naiah the son of Jehoiada, the son of a valiant man of Kabzeel, who had done many acts; he slew two lionlike men of Moab: also he went down and slew a lion in a pit in a snowy da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naiah the son of Jehoiada, the son of a valiant man of Kabzeel, who had done many acts; he slew two lionlike men of Moab: also he went down and slew a lion in a pit in a snowy da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lew an Egyptian, a man of great stature, five cubits high; and in the Egyptian's hand was a spear like a weaver's beam; and he went down to him with a staff, and plucked the spear out of the Egyptian's hand, and slew him with his own spe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lew an Egyptian, a man of great stature, five cubits high; and in the Egyptian's hand was a spear like a weaver's beam; and he went down to him with a staff, and plucked the spear out of the Egyptian's hand, and slew him with his own spe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lew an Egyptian, a man of great stature, five cubits high; and in the Egyptian's hand was a spear like a weaver's beam; and he went down to him with a staff, and plucked the spear out of the Egyptian's hand, and slew him with his own spe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things did Benaiah the son of Jehoiada, and had the name among the three mighty 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se things did Benaiah the son of Jehoiada, and had the name among the three mighty m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he was honourable among the thirty, but attained not to the first three: and David set him over his gua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he was honourable among the thirty, but attained not to the first three: and David set him over his gua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so the valiant men of the armies were, Asahel the brother of Joab, Elhanan the son of Dodo of Bethle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so the valiant men of the armies were, Asahel the brother of Joab, Elhanan the son of Dodo of Bethle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hammoth the Harorite, Helez the Peloni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ra the son of Ikkesh the Tekoite, Abiezer the Antothi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ibbecai the Hushathite, Ilai the Ahohi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Maharai the Netophathite, Heled the son of Baanah the Netophathit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thai the son of Ribai of Gibeah, that pertained to the children of Benjamin, Benaiah the Pirathoni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Hurai of the brooks of Gaash, Abiel the Arbathi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zmaveth the Baharumite, Eliahba the Shaalboni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sons of Hashem the Gizonite, Jonathan the son of Shage the Harari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hiam the son of Sacar the Hararite, Eliphal the son of U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pher the Mecherathite, Ahijah the Peloni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zro the Carmelite, Naarai the son of Ezbai,]]></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oel the brother of Nathan, Mibhar the son of Haggeri,]]></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Zelek the Ammonite, Naharai the Berothite, the armour bearer of Joab the son of Zeruia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Ira the Ithrite, Gareb the Ithrit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Uriah the Hittite, Zabad the son of Ahlai,]]></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dina the son of Shiza the Reubenite, a captain of the Reubenites, and thirty with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anan the son of Maachah, and Joshaphat the Mithnit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Uzzia the Ashterathite, Shama and Jehiel the sons of Hothan the Aroerit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Jediael the son of Shimri, and Joha his brother, the Tizit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Eliel the Mahavite, and Jeribai, and Joshaviah, the sons of Elnaam, and Ithmah the Moabit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Eliel, and Obed, and Jasiel the Mesobai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6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ர் எல்லாரும் எப்ரோனிலிருக்கிற தாவீதினிடத்தில் கூடிவந்து: இதோ, நாங்கள் உம்முடைய எலு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மாம்சமு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 இன்னும் ராஜாவாயிருக்கும்போதே, நீர் இஸ்ரவேலை நடத்திக்கொண்டுபோய் நடத்திக்கொண்டுவருவீ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கிய இஸ்ரவேலை நீர் மேய்த்து, என் ஜனமாகிய இஸ்ரவேலின்மேல் தலைவனாயிருப்பீர் என்று உம்முடைய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மக்குச் சொல்லியும் இருக்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 இஸ்ரவேலின் மூப்பரெல்லாரும் எப்ரோனிலே ராஜாவினிடத்தில் வந்தார்கள்; தாவீது எப்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ன்பாக அவர்களோடு உடன்படிக்கை பண்ணிக்கொண்டபின்பு, கர்த்தர் சாமுவேலைக்கொண்டு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அவர்கள் தாவீதை இஸ்ரவேலின்மேல் ராஜாவாக அபிஷே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தாவீது இஸ்ரவேல் அனைத்தோடுங்கூட எபூசாகிய எருசலேமுக்குப் போனான்; எபூசியர் அத்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பூசின் குடிகள் தாவீதை நோக்கி: நீ இதற்குள் பிரவேசிப்பதில்லை என்றார்கள்; ஆனாலு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ன் கோட்டையைப் பிடித்தான்; அது தாவீதின் நகர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பூசியரை முறிய அடிக்கிறதில் எவன் முந்தினவனாயிருக்கிறானோ, அவன் தலைவனும் சேனாபதியுமாயிருப்பா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சொல்லியிருந்தான்; செருயாவின் குமாரனாகிய யோவாப் முந்தி ஏறித் தலை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அந்தக் கோட்டையில் வாசம்பண்ணினபடியினால், அது தாவீதின் நகரம் என்ன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ற்பாடு அவன் நகரத்தை மில்லோ தொடங்கிச் சுற்றிலும் கட்டினான்; யோவாப் நகரத்தின் மற்ற இட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து நாளுக்குநாள் விருத்தியடைந்தான்; சேனைகளுடைய கர்த்தர் அவனோடேகூட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இஸ்ரவேலுக்காகச் சொன்ன வார்த்தையின்படியே, தாவீதை ராஜாவாக்கும்படி அவன் வச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ம்பண்ணுகிற அவனிடத்திலும், சகல இஸ்ரவேலரிடத்திலும், வீரதத்துவத்தைப் பாராட்டின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க்கு இருந்த அந்தப் பராக்கிரமசாலிகளின் இலக்கமுமாவது: அக்மோனியின் குமாரனாகிய யாஷோ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சேர்வைக்காரரின் தலைவன்; இவன் முந்நூறுபேர்களின்மேல் தன் ஈட்டியை ஓங்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க்கக்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னுக்கு இரண்டாவது அகோயின் குமாரனாகிய தோதோவின் மகன் எலெயாசார்; இவன் மூன்று பராக்கிரமசா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ஸ்தர் பாஸ்தம்மீமிலிருக்கிற வாற்கோதுமை நிறைந்த வயல்நிலத்தில் யுத்தத்திற்குக் கூடி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 பெலிஸ்தரைக் கண்டு ஓடினபோதும் இவன் தாவீதோடே அங்கே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கள் அந்த நிலத்தின் நடுவிலே நின்று அதைக் காப்பாற்றிப் பெலிஸ்தரை மடங்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கர்த்தர் பெரிய ரட்சிப்பை நடப்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ப்பது தலைவரில் மூன்றுபேர் அதுல்லாம் என்னும் கன்மலைக் கெபியிலிருக்கிற தாவீதி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ந்தார்கள்; பெலிஸ்தரின் பாளயம் ரெப்பா பள்ளத்தாக்கில் இறங்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து அரணான ஒரு இடத்திலிருந்தான்; அப்பொழுது பெலிஸ்தரின் தாணையம் பெத்லகேமி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து பெத்லகேமின் ஒலிமுகவாசலிலிருக்கிற கிணற்றின் தண்ணீர்மேல் ஆவல்கொண்டு, என் தாக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ஞ்சம் தண்ணீர் கொண்டுவருகிற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ந்த மூன்றுபேர் பெலிஸ்தரின் பாளயத்திற்குள் துணிந்து புகுந்துபோய், பெத்ல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முகவாசலிலிருக்கிற கிணற்றிலே தண்ணீர் மொண்டு தாவீதினிடத்தில் கொண்டுவந்தார்கள்; ஆனாலும் அவன்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 மனதில்லாமல் அதைக் கர்த்தருக்கென்று ஊற்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இதைச் செய்யாதபடிக்கு, என் தேவன் என்னைக் காத்துக்கொள்ளக்கடவர்; தங்கள் பிராணனை எண்ணாம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ண்டுவந்த இந்த மனுஷரின் ரத்தத்தைக் குடிப்பேனோ என்று சொல்லி அதைக் குடிக்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 இந்த மூன்று பராக்கிரமசாலிகளு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வாபின் சகோதரனாகிய அபிசாய் அந்த மூன்றுபேரில் பிரதானமானவன்; அவன் தன் ஈட்டியை ஓங்கி, முந்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ங்கடித்ததினால் இந்த மூன்றுபேரில் பேர்பெற்ற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ந்த மூன்றுபேரில் அவன் மற்ற இரண்டுபேரிலும் மேன்மையுள்ளவனானதினால், அவர்களில் தலைவனானா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ந்தின மூன்றுபேருக்கு அவன் சமானமான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ராக்கிரமசாலியாகிய யோய்தாவின் குமாரனும், கப்சேயேல் ஊரானுமாகிய பெனாயாவும் செய்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வனாயிருந்தான்; அவன் மோவாப் தேசத்தின் இரண்டு வலுமையான சிங்கங்களைக் கொன்றதுமல்லாமல் உ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பெய்த நாளில் அவன் ஒரு கெபிக்குள்ளே இறங்கிப்போய், ஒரு சிங்கத்தைக் 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ஐந்துமுழ உயரமான ஒரு எகிப்தியனையும் அவன் கொன்றுபோட்டான்; அந்த எகிப்தியன் கையில் நெய்கிற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மரக் கனதியான ஒரு ஈட்டி, இருக்கையில், இவன் ஒரு தடியைப் பிடித்து, அவனிடத்தில் போய், அந்த எகிப்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ருந்த ஈட்டியைப் பறித்து, அவன் ஈட்டியினாலே அவனை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களை யோய்தாவின் குமாரனான பெனாயா செய்தபடியினால், மூன்று பராக்கிரமசாலிகளுக்குள்ளே பேர்பெற்ற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ப்பதுபேரிலும் இவன் மேன்மையுள்ளவன்; ஆனாலும் அந்த முந்தின மூன்றுபேருக்கும் இவன் சமானமான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வீது தன் மெய்க்காவலருக்குத் தலைவனா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ராணுவத்திலிருந்த மற்றப் பராக்கிரமசாலிகள்: யோவாபின் தம்பி ஆசகேல், பெத்லகேம் ஊரானாகிய 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எல்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ரோதியனாகிய சம்மோத், பெலோனியனாகிய ஏலெ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க்கோவியனாகிய இக்கேசின் குமாரன் ஈரா, ஆனதோத்தியனாகிய அபி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ஊசாத்தியனாகிய சிபெக்காய், அகோகியனாகிய ஈ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த்தோபாத்தியனாகிய மகராயி, நெத்தோபாத்தியனாகிய பானாவின் குமாரன் ஏ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ன்யமீன் புத்திரரின் கிபேயா ஊரானாகிய ரிபாயின் குமாரன் இத்தாயி, பிரத்தோனியனாகிய பெ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காஸ் நீரோடைத் தேசத்தானாகிய ஊராயி, அர்பாத்தியனாகிய அபி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கரூமியனாகிய அஸ்மாவேத், சால்போனியனாகிய எலி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சோனியனாகிய ஆசேமின் குமாரர் ஆராரியனாகிய சாகியின் குமாரன் யோ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ராரியனாகிய சாக்காரின் குமாரன் அகியாம், ஊரின் குமாரன் எலி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மெகராத்தியனாகிய ஏப்பேர், பெலோனியனாகிய அ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ர்மேலியனாகிய எஸ்ரோ, எஸ்பாயின் குமாரன் நா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த்தானின் சகோதரன் யோவேல், அகரியின் குமாரன் மிப்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ம்மோனியனாகிய சேலேக், செருயாவின் குமாரனாகிய யோவாபின் ஆயுததாரியான பெரோத்தியனாகிய நா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த்தரியனாகிய ஈரா, இத்தரியனாகிய கா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ஏத்தியனாகிய உரியா, அக்லாயின் குமாரன் சா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ரூபனியரின் தலைவனாகிய சீசாவின் குமாரன் அதினா என்னும் ரூபனியன்; அவனோடே முப்பது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காவின் குமாரன் ஆனான், மிதினியனாகிய யோச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ஸ்தரேத்தியனாகிய உசியா, ஆரோவேரியனாகிய ஓத்தாமின் குமாரர் சமாவும், யேகி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சிம்ரியின் குமாரன் எதியாயேல், தித்சியனாகிய அவன் சகோதரன் 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மாகாவியரின் புத்திரன் எலியேல், எல்நாமின் குமாரர் எரிபாயும், யொசவியாவும், மோவாபியனான இத்மா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மெசோபாயா ஊராராகிய எலியேலும், ஓபேதும், யாசி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1]]></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2026-10-21T05:08:57Z</dcterms:created>
  <dcterms:modified xsi:type="dcterms:W3CDTF">2026-10-21T05:08:57Z</dcterms:modified>
  <dc:title>1 நாளாகமம்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