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எலிசா: கர்த்தருடைய வார்த்தையைக் கேளுங்கள்; நாளை இந்நேரத்தில் சமாரியாவின் வாசலிலே ஒரு மரக்கால் கோதுமை மா ஒரு சேக்கலுக்கும், இரண்டு மரக்கால் வாற்கோதுமை ஒரு சேக்கலுக்கும் விற்கப்படும் என்று கர்த்தர் சொல்லுகிறார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எலிசா: கர்த்தருடைய வார்த்தையைக் கேளுங்கள்; நாளை இந்நேரத்தில் சமாரியாவின் வாசலிலே ஒரு மரக்கால் கோதுமை மா ஒரு சேக்கலுக்கும், இரண்டு மரக்கால் வாற்கோதுமை ஒரு சேக்கலுக்கும் விற்கப்படும் என்று கர்த்தர் சொல்லுகிறார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எலிசா: கர்த்தருடைய வார்த்தையைக் கேளுங்கள்; நாளை இந்நேரத்தில் சமாரியாவின் வாசலிலே ஒரு மரக்கால் கோதுமை மா ஒரு சேக்கலுக்கும், இரண்டு மரக்கால் வாற்கோதுமை ஒரு சேக்கலுக்கும் விற்கப்படும் என்று கர்த்தர் சொல்லுகிறார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ராஜாவுக்குக் கைலாகு கொடுக்கிற பிரதானி ஒருவன் தேவனுடைய மனுஷனுக்குப் பிரதியுத்தரமாக: இதோ, கர்த்தர் வானத்திலே மதகுகளை உண்டாக்கினாலும் இப்படி நடக்குமா என்றான். அதற்கு அவன்: உன்னுடைய கண்களினாலே அதைக் காண்பாய்; ஆனாலும் அதிலே சாப்பிடமாட்டாய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ராஜாவுக்குக் கைலாகு கொடுக்கிற பிரதானி ஒருவன் தேவனுடைய மனுஷனுக்குப் பிரதியுத்தரமாக: இதோ, கர்த்தர் வானத்திலே மதகுகளை உண்டாக்கினாலும் இப்படி நடக்குமா என்றான். அதற்கு அவன்: உன்னுடைய கண்களினாலே அதைக் காண்பாய்; ஆனாலும் அதிலே சாப்பிடமாட்டாய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ராஜாவுக்குக் கைலாகு கொடுக்கிற பிரதானி ஒருவன் தேவனுடைய மனுஷனுக்குப் பிரதியுத்தரமாக: இதோ, கர்த்தர் வானத்திலே மதகுகளை உண்டாக்கினாலும் இப்படி நடக்குமா என்றான். அதற்கு அவன்: உன்னுடைய கண்களினாலே அதைக் காண்பாய்; ஆனாலும் அதிலே சாப்பிடமாட்டாய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ுஷ்டரோகிகளான நாலுபேர் ஒலிமுகவாசலில் இருந்தார்கள்; அவர்கள் ஒருவரை ஒருவர் நோக்கி: நாம் இங்கே இருந்து சாகவேண்டியது என்ன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ுஷ்டரோகிகளான நாலுபேர் ஒலிமுகவாசலில் இருந்தார்கள்; அவர்கள் ஒருவரை ஒருவர் நோக்கி: நாம் இங்கே இருந்து சாகவேண்டியது என்ன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ட்டணத்திற்குள் போவோமென்றாலும் பட்டணத்தில் பஞ்சம் உண்டாயிருக்கிறதினால் அங்கே சாவோம்; நாம் இங்கே இருந்தாலும் சாவோம்; ஆகையால் இப்பொழுது சீரியருடைய இராணுவத்திற்குப் போவோம் வாருங்கள்; அவர்கள் நம்மை உயிரோடே வைத்தால் பிழைக்கிறோம்; நம்மைக் கொன்றால் சாகிறோம் என்று சொல்ல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ட்டணத்திற்குள் போவோமென்றாலும் பட்டணத்தில் பஞ்சம் உண்டாயிருக்கிறதினால் அங்கே சாவோம்; நாம் இங்கே இருந்தாலும் சாவோம்; ஆகையால் இப்பொழுது சீரியருடைய இராணுவத்திற்குப் போவோம் வாருங்கள்; அவர்கள் நம்மை உயிரோடே வைத்தால் பிழைக்கிறோம்; நம்மைக் கொன்றால் சாகிறோம் என்று சொல்ல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ட்டணத்திற்குள் போவோமென்றாலும் பட்டணத்தில் பஞ்சம் உண்டாயிருக்கிறதினால் அங்கே சாவோம்; நாம் இங்கே இருந்தாலும் சாவோம்; ஆகையால் இப்பொழுது சீரியருடைய இராணுவத்திற்குப் போவோம் வாருங்கள்; அவர்கள் நம்மை உயிரோடே வைத்தால் பிழைக்கிறோம்; நம்மைக் கொன்றால் சாகிறோம் என்று சொல்லி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ீரியருடைய இராணுவத்திற்குப் போக இருட்டோடே எழுந்திருந்து, சீரியருடைய பாளயத்தின் முன்னணியில் வந்தார்கள்; அங்கே ஒருவரும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ீரியருடைய இராணுவத்திற்குப் போக இருட்டோடே எழுந்திருந்து, சீரியருடைய பாளயத்தின் முன்னணியில் வந்தார்கள்; அங்கே ஒருவரும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ண்டவர் சீரியரின் இராணுவத்திற்கு இரதங்களின் இரைச்சலையும், குதிரைகளின் இரைச்சலையும், மகா இராணுவத்தின் இரைச்சலையும் கேட்கப் பண்ணினதினால், அவர்கள் ஒருவரை ஒருவர் நோக்கி: இதோ, நம்மிடத்தில் போருக்கு வர, இஸ்ரவேலின் ராஜா ஏத்தியரின் ராஜாக்களையும் எகிப்தியரின் ராஜாக்களையும் நமக்கு விரோதமாகக் கூலி பொருத்தினான் என்று சொல்லி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ண்டவர் சீரியரின் இராணுவத்திற்கு இரதங்களின் இரைச்சலையும், குதிரைகளின் இரைச்சலையும், மகா இராணுவத்தின் இரைச்சலையும் கேட்கப் பண்ணினதினால், அவர்கள் ஒருவரை ஒருவர் நோக்கி: இதோ, நம்மிடத்தில் போருக்கு வர, இஸ்ரவேலின் ராஜா ஏத்தியரின் ராஜாக்களையும் எகிப்தியரின் ராஜாக்களையும் நமக்கு விரோதமாகக் கூலி பொருத்தினான் என்று சொல்ல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ண்டவர் சீரியரின் இராணுவத்திற்கு இரதங்களின் இரைச்சலையும், குதிரைகளின் இரைச்சலையும், மகா இராணுவத்தின் இரைச்சலையும் கேட்கப் பண்ணினதினால், அவர்கள் ஒருவரை ஒருவர் நோக்கி: இதோ, நம்மிடத்தில் போருக்கு வர, இஸ்ரவேலின் ராஜா ஏத்தியரின் ராஜாக்களையும் எகிப்தியரின் ராஜாக்களையும் நமக்கு விரோதமாகக் கூலி பொருத்தினான் என்று சொல்ல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ருட்டோடே எழுந்திருந்து ஓடிப்போய், தங்கள் கூடாரங்களையும் தங்கள் குதிரைகளையும் தங்கள் கழுதைகளையும் தங்கள் பாளயத்தையும் அவைகள் இருந்த பிரகாரமாக விட்டு, தங்கள் பிராணன்மாத்திரம் தப்பும்படி ஓடிப்போன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ருட்டோடே எழுந்திருந்து ஓடிப்போய், தங்கள் கூடாரங்களையும் தங்கள் குதிரைகளையும் தங்கள் கழுதைகளையும் தங்கள் பாளயத்தையும் அவைகள் இருந்த பிரகாரமாக விட்டு, தங்கள் பிராணன்மாத்திரம் தப்பும்படி ஓடிப்போ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க் குஷ்டரோகிகள் பாளயத்தின் முன்னணிமட்டும் வந்தபோது, ஒரு கூடாரத்திற்குள் பிரவேசித்து புசித்துக் குடித்து, அதிலிருந்து வெள்ளியையும் பொன்னையும் வஸ்திரங்களையும் எடுத்துக் கொண்டு போய் ஒளித்துவைத்து, திரும்பிவந்து, வேறொரு கூடாரத்திற்குள் பிரவேசித்து, அதிலிருந்தும் அப்படியே எடுத்துக்கொண்டு போய் ஒளித்து வைத்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க் குஷ்டரோகிகள் பாளயத்தின் முன்னணிமட்டும் வந்தபோது, ஒரு கூடாரத்திற்குள் பிரவேசித்து புசித்துக் குடித்து, அதிலிருந்து வெள்ளியையும் பொன்னையும் வஸ்திரங்களையும் எடுத்துக் கொண்டு போய் ஒளித்துவைத்து, திரும்பிவந்து, வேறொரு கூடாரத்திற்குள் பிரவேசித்து, அதிலிருந்தும் அப்படியே எடுத்துக்கொண்டு போய் ஒளித்து வைத்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க் குஷ்டரோகிகள் பாளயத்தின் முன்னணிமட்டும் வந்தபோது, ஒரு கூடாரத்திற்குள் பிரவேசித்து புசித்துக் குடித்து, அதிலிருந்து வெள்ளியையும் பொன்னையும் வஸ்திரங்களையும் எடுத்துக் கொண்டு போய் ஒளித்துவைத்து, திரும்பிவந்து, வேறொரு கூடாரத்திற்குள் பிரவேசித்து, அதிலிருந்தும் அப்படியே எடுத்துக்கொண்டு போய் ஒளித்து வைத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அவர்கள் ஒருவரை ஒருவர் நோக்கி: நாம் செய்கிறது நியாயமல்ல, இந்நாள் நற்செய்தி அறிவிக்கும் நாள்; நாம் மவுனமாயிருந்து, பொழுது விடியுமட்டும் காத்திருந்தால் குற்றம் நம்மேல் சுமரும்; இப்போதும் நாம் போய் ராஜாவின் அரமனையாருக்கு இதை அறிவிப்போம் வாருங்கள் என்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அவர்கள் ஒருவரை ஒருவர் நோக்கி: நாம் செய்கிறது நியாயமல்ல, இந்நாள் நற்செய்தி அறிவிக்கும் நாள்; நாம் மவுனமாயிருந்து, பொழுது விடியுமட்டும் காத்திருந்தால் குற்றம் நம்மேல் சுமரும்; இப்போதும் நாம் போய் ராஜாவின் அரமனையாருக்கு இதை அறிவிப்போம் வாருங்கள் என்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பு அவர்கள் ஒருவரை ஒருவர் நோக்கி: நாம் செய்கிறது நியாயமல்ல, இந்நாள் நற்செய்தி அறிவிக்கும் நாள்; நாம் மவுனமாயிருந்து, பொழுது விடியுமட்டும் காத்திருந்தால் குற்றம் நம்மேல் சுமரும்; இப்போதும் நாம் போய் ராஜாவின் அரமனையாருக்கு இதை அறிவிப்போம் வாருங்கள் என்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அவர்கள் வந்து, பட்டணத்து வாசல் காவலாளனை நோக்கிக் கூப்பிட்டு: நாங்கள் சீரியரின் பாளயத்திற்குப் போய்வந்தோம்; அங்கே ஒருவரும் இல்லை, ஒரு மனுஷனுடைய சத்தமும் இல்லை, கட்டியிருக்கிற குதிரைகளும் கட்டியிருக்கிற கழுதைகளும், கூடாரங்களும் இருந்தபிரகாரம் இருக்கிறது என்று அவர்களுக்குச் சொன்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அவர்கள் வந்து, பட்டணத்து வாசல் காவலாளனை நோக்கிக் கூப்பிட்டு: நாங்கள் சீரியரின் பாளயத்திற்குப் போய்வந்தோம்; அங்கே ஒருவரும் இல்லை, ஒரு மனுஷனுடைய சத்தமும் இல்லை, கட்டியிருக்கிற குதிரைகளும் கட்டியிருக்கிற கழுதைகளும், கூடாரங்களும் இருந்தபிரகாரம் இருக்கிறது என்று அவர்களுக்குச் சொன்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அவர்கள் வந்து, பட்டணத்து வாசல் காவலாளனை நோக்கிக் கூப்பிட்டு: நாங்கள் சீரியரின் பாளயத்திற்குப் போய்வந்தோம்; அங்கே ஒருவரும் இல்லை, ஒரு மனுஷனுடைய சத்தமும் இல்லை, கட்டியிருக்கிற குதிரைகளும் கட்டியிருக்கிற கழுதைகளும், கூடாரங்களும் இருந்தபிரகாரம் இருக்கிறது என்று அவர்களுக்குச் சொன்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இரண்டு இரதக் குதிரைகளைக் கொண்டுவந்தார்கள்; ராஜா போய் வாருங்கள் என்று சொல்லி, சீரியரின் இராணுவத்தைத் தொடர்ந்து போகும்படி அனுப்பி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டியே இரண்டு இரதக் குதிரைகளைக் கொண்டுவந்தார்கள்; ராஜா போய் வாருங்கள் என்று சொல்லி, சீரியரின் இராணுவத்தைத் தொடர்ந்து போகும்படி அனுப்பி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ன் வாசல்காக்கிற மற்றவர்களைக் கூப்பிட்டான்; அவர்கள் உள்ளே போய் ராஜாவின் அரமனையாருக்கு அதை அறிவித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யோர்தான் மட்டும் அவர்களைப் பின் தொடர்ந்துபோனார்கள்; சீரியர் தீவிரித்து ஓடுகையில், அவர்கள் எறிந்து போட்ட வஸ்திரங்களாலும் தட்டு முட்டுகளாலும் வழியெல்லாம் நிறைந்திருந்தது; அனுப்பப்பட்டவர்கள் திரும்பிவந்து ராஜாவுக்கு அதை அறிவித்த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யோர்தான் மட்டும் அவர்களைப் பின் தொடர்ந்துபோனார்கள்; சீரியர் தீவிரித்து ஓடுகையில், அவர்கள் எறிந்து போட்ட வஸ்திரங்களாலும் தட்டு முட்டுகளாலும் வழியெல்லாம் நிறைந்திருந்தது; அனுப்பப்பட்டவர்கள் திரும்பிவந்து ராஜாவுக்கு அதை அறிவித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இராஜா இராத்திரியில் எழுந்து, தன் ஊழியக்காரரை நோக்கி: சீரியர் நமக்குச் செய்கிற காரியத்தை உங்களுக்குத் தெரியப்படுத்துகிறேன்; நாம் பட்டினியாயிருக்கிறோம்; என்று அவர்கள் அறிவார்கள்; ஆகையால் நாம் பட்டணத்திலிருந்து புறப்பட்டுப்போனால் நம்மை உயிரோடே பிடித்துக்கொண்டு பட்டணத்திற்குள் பிரவேசிக்கலாம் என்று எண்ணி, அவர்கள் பாளயத்தை விட்டுப் புறப்பட்டு வெளியில் ஒளித்துக் கொண்டிருக்கிறார்கள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இராஜா இராத்திரியில் எழுந்து, தன் ஊழியக்காரரை நோக்கி: சீரியர் நமக்குச் செய்கிற காரியத்தை உங்களுக்குத் தெரியப்படுத்துகிறேன்; நாம் பட்டினியாயிருக்கிறோம்; என்று அவர்கள் அறிவார்கள்; ஆகையால் நாம் பட்டணத்திலிருந்து புறப்பட்டுப்போனால் நம்மை உயிரோடே பிடித்துக்கொண்டு பட்டணத்திற்குள் பிரவேசிக்கலாம் என்று எண்ணி, அவர்கள் பாளயத்தை விட்டுப் புறப்பட்டு வெளியில் ஒளித்துக் கொண்டிருக்கிறார்கள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இராஜா இராத்திரியில் எழுந்து, தன் ஊழியக்காரரை நோக்கி: சீரியர் நமக்குச் செய்கிற காரியத்தை உங்களுக்குத் தெரியப்படுத்துகிறேன்; நாம் பட்டினியாயிருக்கிறோம்; என்று அவர்கள் அறிவார்கள்; ஆகையால் நாம் பட்டணத்திலிருந்து புறப்பட்டுப்போனால் நம்மை உயிரோடே பிடித்துக்கொண்டு பட்டணத்திற்குள் பிரவேசிக்கலாம் என்று எண்ணி, அவர்கள் பாளயத்தை விட்டுப் புறப்பட்டு வெளியில் ஒளித்துக் கொண்டிருக்கிறார்கள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ஊழியக்காரரில் ஒருவன் பிரதியுத்தரமாக: இங்கே மீதியான குதிரைகளில் ஐந்து குதிரைகளைக் கொண்டுபோக உத்தரவு கொடும்; இதோ, இங்கே மீதியான இஸ்ரவேலின் சகல ஏராளத்திலும், மாண்டுபோன இஸ்ரவேலின் சகல கூட்டத்திலும், அவைகள்; மாத்திரம் மீந்திருக்கிறது; அவைகளை நாம் அனுப்பிப்பார்ப்போம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ஊழியக்காரரில் ஒருவன் பிரதியுத்தரமாக: இங்கே மீதியான குதிரைகளில் ஐந்து குதிரைகளைக் கொண்டுபோக உத்தரவு கொடும்; இதோ, இங்கே மீதியான இஸ்ரவேலின் சகல ஏராளத்திலும், மாண்டுபோன இஸ்ரவேலின் சகல கூட்டத்திலும், அவைகள்; மாத்திரம் மீந்திருக்கிறது; அவைகளை நாம் அனுப்பிப்பார்ப்போம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ஊழியக்காரரில் ஒருவன் பிரதியுத்தரமாக: இங்கே மீதியான குதிரைகளில் ஐந்து குதிரைகளைக் கொண்டுபோக உத்தரவு கொடும்; இதோ, இங்கே மீதியான இஸ்ரவேலின் சகல ஏராளத்திலும், மாண்டுபோன இஸ்ரவேலின் சகல கூட்டத்திலும், அவைகள்; மாத்திரம் மீந்திருக்கிறது; அவைகளை நாம் அனுப்பிப்பார்ப்போம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ஜனங்கள் புறப்பட்டு, சீரியரின் பாளயத்தைக் கொள்ளையிட்டார்கள்; கர்த்தருடைய வார்த்தையின்படியே, ஒரு மரக்கால் கோதுமை மா ஒரு சேக்கலுக்கும், இரண்டு மரக்கால் வாற்கோதுமை ஒரு சேக்கலுக்கும் விற்கப்பட்ட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ஜனங்கள் புறப்பட்டு, சீரியரின் பாளயத்தைக் கொள்ளையிட்டார்கள்; கர்த்தருடைய வார்த்தையின்படியே, ஒரு மரக்கால் கோதுமை மா ஒரு சேக்கலுக்கும், இரண்டு மரக்கால் வாற்கோதுமை ஒரு சேக்கலுக்கும் விற்கப்பட்ட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ராஜா தனக்குக் கைலாகுகொடுக்கிற அந்தப் பிரதானியை ஒலிமுகவாசலில் விசாரிப்பாயிருக்கக் கட்டளையிட்டிருந்தான்; ஒலிமுகவாசலிலே ஜனங்கள் அவனை நெருங்கி மிதித்ததினாலே, ராஜா தேவனுடைய மனுஷனிடத்தில் வந்தபோது சொல்லியிருந்தபடியே, அவன் செத்துப்போ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ராஜா தனக்குக் கைலாகுகொடுக்கிற அந்தப் பிரதானியை ஒலிமுகவாசலில் விசாரிப்பாயிருக்கக் கட்டளையிட்டிருந்தான்; ஒலிமுகவாசலிலே ஜனங்கள் அவனை நெருங்கி மிதித்ததினாலே, ராஜா தேவனுடைய மனுஷனிடத்தில் வந்தபோது சொல்லியிருந்தபடியே, அவன் செத்துப்போ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ராஜா தனக்குக் கைலாகுகொடுக்கிற அந்தப் பிரதானியை ஒலிமுகவாசலில் விசாரிப்பாயிருக்கக் கட்டளையிட்டிருந்தான்; ஒலிமுகவாசலிலே ஜனங்கள் அவனை நெருங்கி மிதித்ததினாலே, ராஜா தேவனுடைய மனுஷனிடத்தில் வந்தபோது சொல்லியிருந்தபடியே, அவன் செத்துப்போ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ரண்டு மரக்கால் வாற்கோதுமை ஒரு சேக்கலுக்கும், நாளை இந்நேரத்திலே சமாரியாவின் ஒலிமுகவாசலில் விற்கும் என்று தேவனுடைய மனுஷன் ராஜாவோடே சொன்னதின்படியே நடந்த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ரண்டு மரக்கால் வாற்கோதுமை ஒரு சேக்கலுக்கும், நாளை இந்நேரத்திலே சமாரியாவின் ஒலிமுகவாசலில் விற்கும் என்று தேவனுடைய மனுஷன் ராஜாவோடே சொன்னதின்படியே நடந்த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ந்தப் பிரதானி தேவனுடைய மனுஷனுக்குப் பிரதியுத்தரமாக: இதோ, கர்த்தர் வானத்திலே மதகுகளை உண்டாக்கினாலும், இந்த வார்த்தையின் படி நடக்குமா என்று சொல்ல; இவன், இதோ, உன்னுடைய கண்களினாலே அதைக் காண்பாய், ஆனாலும் அதிலே சாப்பிடமாட்டாய் என்றான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ந்தப் பிரதானி தேவனுடைய மனுஷனுக்குப் பிரதியுத்தரமாக: இதோ, கர்த்தர் வானத்திலே மதகுகளை உண்டாக்கினாலும், இந்த வார்த்தையின் படி நடக்குமா என்று சொல்ல; இவன், இதோ, உன்னுடைய கண்களினாலே அதைக் காண்பாய், ஆனாலும் அதிலே சாப்பிடமாட்டாய் என்றானே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ப் பிரகாரமாகத்தானே அவனுக்கு நடந்தது; ஒலிமுகவாசலிலே ஜனங்கள் அவனை நெருங்கி மிதித்ததினாலே அவன் செத்துப் போ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7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ಗ ಎಲೀಷನು--ನೀವು ಕರ್ತನ ವಾಕ್ಯವನ್ನು ಕೇಳಿರಿ; ಕರ್ತನು ಹೀಗೆ ಹೇಳು ತ್ತಾನೆ -- ನಾಳೆ ಹೆಚ್ಚು ಕಡಿಮೆ ಇಷ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ತ್ತಿಗೆ ಸಮಾರ್ಯದ ಬಾಗಲಲ್ಲಿ ಒಂದು ಸೇರು ನಯವಾದ ಹಿಟ್ಟು ಒಂದು ಶೇಕೆಲಿಗೂ ಎರಡು ಸೇರು ಜವೆ ಗೋದಿಯು ಒಂದು ಶೇಕೆಲ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ರಲ್ಪಡುವವ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ಗ ಅರಸನಿಗೆ ಹಸ್ತಕನಾದ ಅಧಿಕಾರಿಯು ದೇವರ ಮನುಷ್ಯನಿಗೆ ಪ್ರತ್ಯುತ್ತರವಾಗಿ -- ಇಗೋ, ಕರ್ತನು ಆಕಾಶ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ಿಟಕಿಗಳನ್ನು ಮಾಡಿದರೂ ಸಂಭವಿಸಲಾರದು ಅನ್ನಲು ಎಲೀಷನು ಅವನಿಗೆ ಈ ಕಾರ್ಯವನ್ನು ನೀನು ನಿನ್ನ ಕಣ್ಣುಗಳಿಂದ ನೋಡುವಿ; ಆ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ನ್ನು ತಿನ್ನುವದಿಲ್ಲ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ಗ ಊರು ಬಾಗಲ ದ್ವಾರದಲ್ಲಿ ನಾಲ್ಕುಮಂದಿ ಕುಷ್ಠರೋಗಿಗಳು ಇದ್ದರು. ಅವರು ಒಬ್ಬರಿಗೊಬ್ಬರುನಾವು ಸಾಯುವ ವರೆಗೂ ಇ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ಳಿತುಕೊಂಡಿ ರುವದೇನ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ಾವು ಪಟ್ಟಣದಲ್ಲಿ ಪ್ರವೇಶಿಸುವೆವು ಅಂದರೆ ಪಟ್ಟಣದಲ್ಲಿ ಬರವಿರುವದರಿಂದ ಅಲ್ಲಿ ಸಾಯುತ್ತೇವೆ; ಇಲ್ಲಿ ನಾ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ಳಿತಿದ್ದರೂ ಹಾಗೆಯೇ ಸಾಯು ತ್ತೇವೆ. ಆದದರಿಂದ ನಾವು ಅರಾಮ್ಯರ ಪಾಳೆಯಕ್ಕೆ ಹೋಗೋಣ ಬನ್ನಿರಿ; ಅವರು ನಮ್ಮ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ದುಕಿಸಿದರೆ ಬದುಕುವೆವು, ಸಾಯಿಸಿದರೆ ಸಾಯುವೆವು ಅಂದು 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ಹಾಗೆಯೇ ಸಂಜೆಯಲ್ಲಿ ಎದ್ದು ಅರಾಮ್ಯರ ಪಾಳೆಯಕ್ಕೆ ಹೋಗಲು ಅವರು ಅರಾಮ್ಯರ ಪಾಳೆಯದ ಅಂಚಿಗೆ ಬಂದಾಗ ಇಗೋ, ಅಲ್ಲಿ ಯಾ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ಕರ್ತನು ಪಾಳೆಯದಲ್ಲಿರುವ ಅರಾಮ್ಯರಿಗೆ ರಥಗಳ ಶಬ್ದವೂ ಕುದುರೆಗಳ ಶಬ್ದವೂ ಮಹಾಸೈನ್ಯದ ಶಬ್ದವೂ ಕೇಳಲ್ಪಡುವಂ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ದ್ದರಿಂದ ಅವರು ಒಬ್ಬರಿಗೊ ಬ್ಬರು--ಇಗೋ, ಇಸ್ರಾಯೇಲಿನ ಅರಸನು ನಮ್ಮ ಮೇಲೆ ಬೀಳಲು ಹಿತ್ತಿಯರ ಅರಸುಗಳನ್ನೂ ಐಗುಪ್ತ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ುಗಳನ್ನೂ ಕೂಲಿಗೆ ಕರೆದಿದ್ದಾನೆ ಅಂದು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ವರು ಸಂಜೆಯಲ್ಲಿ ಎದ್ದು ಪಾಳೆಯದಲ್ಲಿದ್ದ ಹಾಗೆ ತಮ್ಮ ಗುಡಾರಗಳನ್ನೂ ಕುದುರೆಗಳನ್ನೂ ಕತ್ತೆಗಳನ್ನೂ ಬಿಟ್ಟು ಬಿ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ಮ್ಮ ಪ್ರಾಣಕ್ಕೋಸ್ಕರ ಓಡಿ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 ಕುಷ್ಠರೋಗಿಗಳು ದಂಡಿನ ಅಂಚಿನ ವರೆಗೂ ಬಂದು ಒಂದು ಡೇರೆಯಲ್ಲಿ ಪ್ರವೇಶಿಸಿ ಅಲ್ಲಿ ತಿಂದು ಕುಡಿದು ಅಲ್ಲಿದ್ದ ಬೆಳ್ಳ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ಂಗಾರವನ್ನೂ ವಸ್ತ್ರಗಳನ್ನೂ ತೆಗೆದುಕೊಂಡು ಹೋಗಿ ಬಚ್ಚಿಟ್ಟರು; ತಿರಿಗಿ ಬಂದು ಮತ್ತೊಂದು ಡೇರೆಯಲ್ಲಿ ಪ್ರವೇಶ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ಲ್ಲಿಂದಲೂ ಹಾಗೆಯೇ ತೆಗೆದುಕೊಂಡು ಹೋಗಿ ಬಚ್ಚಿ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ಗ ಅವರು ಒಬ್ಬರಿಗೊಬ್ಬರು -- ನಾವು ಮಾಡಿದ್ದು ಒಳ್ಳೇದಲ್ಲ; ಈ ದಿವಸ ಒಳ್ಳೇ ಸಮಾಚಾರದ ದಿವಸ; ನಾವು ಸುಮ್ಮನೆ ಇದ್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ದಯವಾಗುವ ವರೆಗೆ ತಡೆದರೆ ಶಿಕ್ಷೆಯನ್ನು ಹೊಂದುವೆವು; ಆದಕಾರಣ ಬನ್ನಿರಿ ನಾವು ಹೋಗಿ ಅರಸನ ಮನೆಯವರಿಗೆ ತಿಳಿಸೋಣ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ತಾಡಿ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ಹಾಗೆಯೇ ಅವರು ಬಂದು ಪಟ್ಟಣದ ಬಾಗಲು ಕಾಯುವವನನ್ನು ಕರೆದು ಅವನಿಗೆ -- ನಾವು ಅರಾಮ್ಯರ ಪಾಳೆಯಕ್ಕೆ ಹೋಗಿ ಬಂದೆವ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ಗೋ, ಅಲ್ಲಿ ಕಟ್ಟಲ್ಪಟ್ಟ ಕುದುರೆಗಳೂ ಕತ್ತೆಗಳೂ ನಿಶ್ಯಬ್ದವಾದ ಡೇರೆಗಳೂ ಹೊರತಾಗಿ ಮನು ಷ್ಯನಾದರೂ ಮನುಷ್ಯನ ಶಬ್ದವಾ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ಲ್ಲಿ ಇಲ್ಲ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ಹಾಗೆಯೇ ಅವರು ಎರಡು ರಥಗಳ ಕುದುರೆಗಳನ್ನು ತೆಗೆದುಕೊಂಡರು; ಆಗ ಅರಸನು--ನೀವು ಅರಾಮ್ಯರ ಪಾಳೆಯದ ಹಿಂದೆ ಹೋಗಿ ನೋಡಿ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ು ಹೇಳಿ ಕಳುಹ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ವನು ಬಾಗಲು ಕಾಯುವವರನ್ನು ಕರೆದನು; ಅವರು ಒಳಗಿರುವ ಅರಸನ ಮನೆಯವರಿಗೆ ತಿಳ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ವರು ಅವರ ಹಿಂದೆ ಯೊರ್ದನಿನ ವರೆಗೆ ಹೋದರು. ಇಗೋ, ಮಾರ್ಗದಲ್ಲೆಲ್ಲಾ ಅರಾಮ್ಯರು ಬಹು ಅವಸರದಿಂದ ಬಿಸಾಡಿದ ವಸ್ತ್ರಗಳ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ತ್ರೆ ಗಳೂ ತುಂಬಿದ್ದನ್ನು ದೂತರು ತಿರಿಗಿ ಬಂದು ಅರಸ ನಿಗೆ ತಿಳ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ಗ ಅರಸನು ರಾತ್ರಿಯಲ್ಲಿ ಎದ್ದು ತನ್ನ ಸೇವಕರಿಗೆ--ಅರಾಮ್ಯರು ನಮಗೆ ಮಾಡಿದ್ದನ್ನು ನಿಮಗೆ ತಿಳಿಸುತ್ತೇನೆ. ನಾ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ಸಿದವರಾಗಿದ್ದೇವೆಂದು ಅವರು ತಿಳಿದು ಹೊಲದಲ್ಲಿ ಅಡಗಿಕೊಳ್ಳಲು ಪಾಳೆಯ ದಿಂದ ಹೊರಟು--ಅವರು ಪಟ್ಟಣದಿಂದ ಹೊರಟು ಬಂದ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ವು ಅವರನ್ನು ಸಜೀವಿಗಳನ್ನಾಗಿಯೇ ಹಿಡಿದು ಪಟ್ಟಣದಲ್ಲಿ ಪ್ರವೇಶಿಸುವೆವು ಅಂದುಕೊಂಡಿ ದ್ದಾರ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ಗ ಅವನ ಸೇವಕರಲ್ಲಿ ಒಬ್ಬನು --ಕುದುರೆಗಳಲ್ಲಿ ಐದು ಕುದುರೆಗಳನ್ನು ಕೆಲವರು ತಕ್ಕೊಂಡು ಹೋಗಲಿ; ಇಗೋ, ಅ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ಿನ ಎಲ್ಲಾ ಸಮೂಹದಲ್ಲಿ ಉಳಿದವುಗಳ ಹಾಗೆ ಅವೆ; ಅಂದರೆ ಇಗೋ, ಇಸ್ರಾಯೇಲಿನ ಎಲ್ಲಾ ಗುಂಪಿನಲ್ಲಿ ನಾಶವಾಗ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ಉಳಿದವುಗಳಂತಿವೆ; ನಾವು ಕಳುಹಿಸಿ ನೋಡೋಣ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ಗ ಜನರು ಹೊರಟುಹೋಗಿ ಅರಾಮ್ಯರ ಡೇರೆಗಳನ್ನು ಸುಲುಕೊಂಡರು. ಆದದ ರಿಂದ ಕರ್ತನ ವಾಕ್ಯದ ಪ್ರಕಾರವೇ ಒಂದು ಸೇರು ನಯ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ಟ್ಟು ಒಂದು ಶೇಕೆಲಿಗೂ ಎರಡು ಸೇರು ಜವೆಗೋದಿಯು ಒಂದು ಶೇಕೆಲಿಗೂ ಮಾರಲ್ಪ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ರಸನಿಗೆ ಹಸ್ತಕನಾದ ಆ ಅಧಿಕಾರಿಯನ್ನು ಅರಸನು ಪಟ್ಟಣದ ಬಾಗಲಿನ ಕಾವಲಿಗೆ ನೇಮಿಸಿದ್ದನು. ಅರಸನು ದೇವರ ಮನುಷ್ಯ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ಳಿಗೆ ಬಂದಾಗ ದೇವರ ಮನು ಷ್ಯನು ಹೇಳಿದ್ದ ಪ್ರಕಾರವೇ ಜನರು ಅವನನ್ನು ಪಟ್ಟ ಣದ ಬಾಗಲಲ್ಲಿ ತುಳಿದು ಹಾಕಿದ್ದರಿಂದ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ತ್ತು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ಹಾಗೆಯೇ--ಎರಡು ಸೇರು ಜವೆ ಗೋದಿಯು ಒಂದು ಶೇಕೆಲಿಗೂ ಒಂದು ಸೇರು ನಯವಾದ ಹಿಟ್ಟು ಒಂದು ಶೇಕೆಲಿಗೂ ನಾಳೆ ಇಷ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ತ್ತಿಗೆ ಸಮಾರ್ಯದ ಬಾಗಲಲ್ಲಿ ಮಾರಲ್ಪಡುವ ವೆಂದು ದೇವರ ಮನುಷ್ಯನು ಅರಸನಿಗೆ ಹೇಳಿದ ಪ್ರಕಾರವೇ ಸಂಭವಿಸ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 ಅಧಿಕಾರಿ ದೇವರ ಮನುಷ್ಯನಿಗೆ ಪ್ರತ್ಯುತ್ತರವಾಗಿ--ಇಗೋ, ಕರ್ತನು ಆಕಾಶದಲ್ಲಿ ಕಿಟಕಿಗಳನ್ನು ಉಂಟುಮಾಡಿದರೂ ಹಾಗ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ುವದೋ ಅಂದನು; ಅದಕ್ಕವನು--ಇಗೋ, ನೀನು ನಿನ್ನ ಕಣ್ಣುಗಳಿಂದ ನೋಡುವಿ; ಆದರೆ ಅದನ್ನು ತಿನ್ನು ವದಿಲ್ಲ ಎಂದು ಹೇಳ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 ಪ್ರಕಾರವೇ ಅವನಿಗೆ ಸಂಭವಿಸಿತು; ಏನಂದರೆ ಬಾಗಲಲ್ಲಿ ಜನರು ಅವನನ್ನು ತುಳಿದಿದ್ದರಿಂದ ಅವನು ಸತ್ತ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2026-10-20T05:18:40Z</dcterms:created>
  <dcterms:modified xsi:type="dcterms:W3CDTF">2026-10-20T05:18:40Z</dcterms:modified>
  <dc:title>2 ಅರಸುಗಳು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